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71" r:id="rId3"/>
    <p:sldId id="283" r:id="rId4"/>
    <p:sldId id="279" r:id="rId5"/>
    <p:sldId id="281" r:id="rId6"/>
    <p:sldId id="285" r:id="rId7"/>
    <p:sldId id="286" r:id="rId8"/>
    <p:sldId id="287" r:id="rId9"/>
    <p:sldId id="288" r:id="rId10"/>
    <p:sldId id="289" r:id="rId11"/>
    <p:sldId id="2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71"/>
            <p14:sldId id="283"/>
            <p14:sldId id="279"/>
            <p14:sldId id="281"/>
            <p14:sldId id="285"/>
            <p14:sldId id="286"/>
            <p14:sldId id="287"/>
            <p14:sldId id="288"/>
            <p14:sldId id="289"/>
            <p14:sldId id="2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2F2F2"/>
    <a:srgbClr val="F7B101"/>
    <a:srgbClr val="7D7D7D"/>
    <a:srgbClr val="C0C0C0"/>
    <a:srgbClr val="C39255"/>
    <a:srgbClr val="BD935A"/>
    <a:srgbClr val="E0BA18"/>
    <a:srgbClr val="D24726"/>
    <a:srgbClr val="FF9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14" autoAdjust="0"/>
  </p:normalViewPr>
  <p:slideViewPr>
    <p:cSldViewPr snapToGrid="0">
      <p:cViewPr varScale="1">
        <p:scale>
          <a:sx n="96" d="100"/>
          <a:sy n="96" d="100"/>
        </p:scale>
        <p:origin x="102" y="52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278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image" Target="../media/image18.jpe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diagrams/_rels/data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g"/></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image" Target="../media/image37.jpg"/></Relationships>
</file>

<file path=ppt/diagrams/_rels/drawing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4.jpeg"/><Relationship Id="rId7"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image" Target="../media/image3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0742EE-551C-4359-83F0-98C71CF4E566}" type="doc">
      <dgm:prSet loTypeId="urn:microsoft.com/office/officeart/2008/layout/HexagonCluster" loCatId="picture" qsTypeId="urn:microsoft.com/office/officeart/2005/8/quickstyle/simple1" qsCatId="simple" csTypeId="urn:microsoft.com/office/officeart/2005/8/colors/accent1_2" csCatId="accent1" phldr="1"/>
      <dgm:spPr/>
    </dgm:pt>
    <dgm:pt modelId="{41071419-71EB-459F-A81D-C8C4FD46675E}">
      <dgm:prSet phldrT="[Text]" custT="1"/>
      <dgm:spPr>
        <a:solidFill>
          <a:srgbClr val="FFC000"/>
        </a:solidFill>
        <a:ln w="12700" cap="flat" cmpd="sng" algn="ctr">
          <a:noFill/>
          <a:prstDash val="solid"/>
          <a:miter lim="800000"/>
        </a:ln>
        <a:effectLst>
          <a:outerShdw blurRad="50800" dist="38100" dir="2700000" algn="tl" rotWithShape="0">
            <a:prstClr val="black">
              <a:alpha val="40000"/>
            </a:prstClr>
          </a:outerShdw>
        </a:effectLst>
      </dgm:spPr>
      <dgm:t>
        <a:bodyPr spcFirstLastPara="0" vert="horz" wrap="square" lIns="0" tIns="17780" rIns="0" bIns="17780" numCol="1" spcCol="1270" anchor="ctr" anchorCtr="0"/>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Marine &amp; </a:t>
          </a:r>
          <a:r>
            <a:rPr lang="en-GB" sz="1400" kern="1200" dirty="0">
              <a:solidFill>
                <a:prstClr val="black">
                  <a:lumMod val="65000"/>
                  <a:lumOff val="35000"/>
                </a:prstClr>
              </a:solidFill>
              <a:latin typeface="Franklin Gothic Medium Cond"/>
              <a:ea typeface="+mn-ea"/>
              <a:cs typeface="Franklin Gothic Medium Cond"/>
            </a:rPr>
            <a:t>Subsea</a:t>
          </a:r>
          <a:endParaRPr lang="en-US" sz="1400" kern="1200" dirty="0">
            <a:solidFill>
              <a:prstClr val="black">
                <a:lumMod val="65000"/>
                <a:lumOff val="35000"/>
              </a:prstClr>
            </a:solidFill>
            <a:latin typeface="Franklin Gothic Medium Cond"/>
            <a:ea typeface="+mn-ea"/>
            <a:cs typeface="Franklin Gothic Medium Cond"/>
          </a:endParaRPr>
        </a:p>
      </dgm:t>
    </dgm:pt>
    <dgm:pt modelId="{982955EA-79B1-48AB-9F10-6F4DD8BB2630}" type="parTrans" cxnId="{DD7E6D43-94F6-4103-953D-D31E702914C3}">
      <dgm:prSet/>
      <dgm:spPr/>
      <dgm:t>
        <a:bodyPr/>
        <a:lstStyle/>
        <a:p>
          <a:endParaRPr lang="en-US"/>
        </a:p>
      </dgm:t>
    </dgm:pt>
    <dgm:pt modelId="{1947869A-8CB7-4C74-8616-FB14AA3D56C6}" type="sibTrans" cxnId="{DD7E6D43-94F6-4103-953D-D31E702914C3}">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a:noFill/>
        </a:ln>
        <a:effectLst>
          <a:outerShdw blurRad="50800" dist="38100" dir="2700000" algn="tl" rotWithShape="0">
            <a:prstClr val="black">
              <a:alpha val="40000"/>
            </a:prstClr>
          </a:outerShdw>
        </a:effectLst>
      </dgm:spPr>
      <dgm:t>
        <a:bodyPr/>
        <a:lstStyle/>
        <a:p>
          <a:endParaRPr lang="en-US"/>
        </a:p>
      </dgm:t>
    </dgm:pt>
    <dgm:pt modelId="{6571E75B-FA3D-456C-8776-BE4DCCF7E76B}">
      <dgm:prSet phldrT="[Text]" custT="1"/>
      <dgm:spPr>
        <a:solidFill>
          <a:srgbClr val="FFC000"/>
        </a:solidFill>
        <a:ln w="12700" cap="flat" cmpd="sng" algn="ctr">
          <a:noFill/>
          <a:prstDash val="solid"/>
          <a:miter lim="800000"/>
        </a:ln>
        <a:effectLst>
          <a:outerShdw blurRad="50800" dist="38100" dir="2700000" algn="tl" rotWithShape="0">
            <a:prstClr val="black">
              <a:alpha val="40000"/>
            </a:prstClr>
          </a:outerShdw>
        </a:effectLst>
      </dgm:spPr>
      <dgm:t>
        <a:bodyPr spcFirstLastPara="0" vert="horz" wrap="square" lIns="0" tIns="17780" rIns="0" bIns="17780" numCol="1" spcCol="1270" anchor="ctr" anchorCtr="0"/>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Power </a:t>
          </a:r>
          <a:r>
            <a:rPr lang="en-GB" sz="1400" kern="1200" dirty="0">
              <a:solidFill>
                <a:prstClr val="black">
                  <a:lumMod val="65000"/>
                  <a:lumOff val="35000"/>
                </a:prstClr>
              </a:solidFill>
              <a:latin typeface="Franklin Gothic Medium Cond"/>
              <a:ea typeface="+mn-ea"/>
              <a:cs typeface="Franklin Gothic Medium Cond"/>
            </a:rPr>
            <a:t>Generation</a:t>
          </a:r>
          <a:endParaRPr lang="en-US" sz="1400" kern="1200" dirty="0">
            <a:solidFill>
              <a:prstClr val="black">
                <a:lumMod val="65000"/>
                <a:lumOff val="35000"/>
              </a:prstClr>
            </a:solidFill>
            <a:latin typeface="Franklin Gothic Medium Cond"/>
            <a:ea typeface="+mn-ea"/>
            <a:cs typeface="Franklin Gothic Medium Cond"/>
          </a:endParaRPr>
        </a:p>
      </dgm:t>
    </dgm:pt>
    <dgm:pt modelId="{99CF9476-2FEE-45B2-83C9-4D024621DAA1}" type="parTrans" cxnId="{A0EE8DCA-7B60-4CDC-A55E-DF19C7410EA8}">
      <dgm:prSet/>
      <dgm:spPr/>
      <dgm:t>
        <a:bodyPr/>
        <a:lstStyle/>
        <a:p>
          <a:endParaRPr lang="en-US"/>
        </a:p>
      </dgm:t>
    </dgm:pt>
    <dgm:pt modelId="{FFA36BF6-5C2A-46D1-B095-1950587B35C5}" type="sibTrans" cxnId="{A0EE8DCA-7B60-4CDC-A55E-DF19C7410EA8}">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AEC920DE-FDC3-44B1-B58C-86739DE8984F}">
      <dgm:prSet phldrT="[Text]" custT="1"/>
      <dgm:spPr>
        <a:solidFill>
          <a:srgbClr val="FFC000"/>
        </a:solidFill>
        <a:ln w="12700" cap="flat" cmpd="sng" algn="ctr">
          <a:noFill/>
          <a:prstDash val="solid"/>
          <a:miter lim="800000"/>
        </a:ln>
        <a:effectLst>
          <a:outerShdw blurRad="50800" dist="38100" dir="2700000" algn="tl" rotWithShape="0">
            <a:prstClr val="black">
              <a:alpha val="40000"/>
            </a:prstClr>
          </a:outerShdw>
        </a:effectLst>
      </dgm:spPr>
      <dgm:t>
        <a:bodyPr spcFirstLastPara="0" vert="horz" wrap="square" lIns="0" tIns="17780" rIns="0" bIns="17780" numCol="1" spcCol="1270" anchor="ctr" anchorCtr="0"/>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Mining</a:t>
          </a:r>
        </a:p>
      </dgm:t>
    </dgm:pt>
    <dgm:pt modelId="{264AF386-D25E-461C-9617-8068C154C16D}" type="parTrans" cxnId="{E42BB282-034E-408C-B5D9-DB0D4753FD63}">
      <dgm:prSet/>
      <dgm:spPr/>
      <dgm:t>
        <a:bodyPr/>
        <a:lstStyle/>
        <a:p>
          <a:endParaRPr lang="en-US"/>
        </a:p>
      </dgm:t>
    </dgm:pt>
    <dgm:pt modelId="{727E7D0B-41B8-439F-A0C8-E377C022158F}" type="sibTrans" cxnId="{E42BB282-034E-408C-B5D9-DB0D4753FD63}">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a:ln>
          <a:noFill/>
        </a:ln>
        <a:effectLst>
          <a:outerShdw blurRad="50800" dist="38100" dir="2700000" algn="tl" rotWithShape="0">
            <a:prstClr val="black">
              <a:alpha val="40000"/>
            </a:prstClr>
          </a:outerShdw>
        </a:effectLst>
      </dgm:spPr>
      <dgm:t>
        <a:bodyPr/>
        <a:lstStyle/>
        <a:p>
          <a:endParaRPr lang="en-US"/>
        </a:p>
      </dgm:t>
    </dgm:pt>
    <dgm:pt modelId="{848B2DED-46AC-4F8E-9B23-1B11415A8D1E}">
      <dgm:prSet phldrT="[Text]" custT="1"/>
      <dgm:spPr>
        <a:solidFill>
          <a:srgbClr val="FFC000"/>
        </a:solidFill>
        <a:ln w="12700" cap="flat" cmpd="sng" algn="ctr">
          <a:noFill/>
          <a:prstDash val="solid"/>
          <a:miter lim="800000"/>
        </a:ln>
        <a:effectLst>
          <a:outerShdw blurRad="50800" dist="38100" dir="2700000" algn="tl" rotWithShape="0">
            <a:prstClr val="black">
              <a:alpha val="40000"/>
            </a:prstClr>
          </a:outerShdw>
        </a:effectLst>
      </dgm:spPr>
      <dgm:t>
        <a:bodyPr spcFirstLastPara="0" vert="horz" wrap="square" lIns="0" tIns="17780" rIns="0" bIns="17780" numCol="1" spcCol="1270" anchor="ctr" anchorCtr="0"/>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Manufacturing</a:t>
          </a:r>
        </a:p>
      </dgm:t>
    </dgm:pt>
    <dgm:pt modelId="{9B9C61C3-CC2F-4656-B70D-25DE019C497B}" type="parTrans" cxnId="{990F10C3-1D96-4072-AD30-A30EE7E6DF13}">
      <dgm:prSet/>
      <dgm:spPr/>
      <dgm:t>
        <a:bodyPr/>
        <a:lstStyle/>
        <a:p>
          <a:endParaRPr lang="en-US"/>
        </a:p>
      </dgm:t>
    </dgm:pt>
    <dgm:pt modelId="{01B49228-6C9A-4132-B088-0F771DE42B9F}" type="sibTrans" cxnId="{990F10C3-1D96-4072-AD30-A30EE7E6DF13}">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a:ln>
          <a:noFill/>
        </a:ln>
        <a:effectLst>
          <a:outerShdw blurRad="50800" dist="38100" dir="2700000" algn="tl" rotWithShape="0">
            <a:prstClr val="black">
              <a:alpha val="40000"/>
            </a:prstClr>
          </a:outerShdw>
        </a:effectLst>
      </dgm:spPr>
      <dgm:t>
        <a:bodyPr/>
        <a:lstStyle/>
        <a:p>
          <a:endParaRPr lang="en-US"/>
        </a:p>
      </dgm:t>
    </dgm:pt>
    <dgm:pt modelId="{A7828349-C128-4A1E-8D18-C1A9EDA28EF3}">
      <dgm:prSet phldrT="[Text]" custT="1"/>
      <dgm:spPr>
        <a:solidFill>
          <a:srgbClr val="FFC000"/>
        </a:solidFill>
        <a:ln w="12700" cap="flat" cmpd="sng" algn="ctr">
          <a:noFill/>
          <a:prstDash val="solid"/>
          <a:miter lim="800000"/>
        </a:ln>
        <a:effectLst>
          <a:outerShdw blurRad="50800" dist="38100" dir="2700000" algn="tl" rotWithShape="0">
            <a:prstClr val="black">
              <a:alpha val="40000"/>
            </a:prstClr>
          </a:outerShdw>
        </a:effectLst>
      </dgm:spPr>
      <dgm:t>
        <a:bodyPr spcFirstLastPara="0" vert="horz" wrap="square" lIns="0" tIns="17780" rIns="0" bIns="17780" numCol="1" spcCol="1270" anchor="ctr" anchorCtr="0"/>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Oil &amp; </a:t>
          </a:r>
          <a:r>
            <a:rPr lang="en-GB" sz="1400" kern="1200" dirty="0">
              <a:solidFill>
                <a:prstClr val="black">
                  <a:lumMod val="65000"/>
                  <a:lumOff val="35000"/>
                </a:prstClr>
              </a:solidFill>
              <a:latin typeface="Franklin Gothic Medium Cond"/>
              <a:ea typeface="+mn-ea"/>
              <a:cs typeface="Franklin Gothic Medium Cond"/>
            </a:rPr>
            <a:t>Gas</a:t>
          </a:r>
          <a:endParaRPr lang="en-US" sz="1400" kern="1200" dirty="0">
            <a:solidFill>
              <a:prstClr val="black">
                <a:lumMod val="65000"/>
                <a:lumOff val="35000"/>
              </a:prstClr>
            </a:solidFill>
            <a:latin typeface="Franklin Gothic Medium Cond"/>
            <a:ea typeface="+mn-ea"/>
            <a:cs typeface="Franklin Gothic Medium Cond"/>
          </a:endParaRPr>
        </a:p>
      </dgm:t>
    </dgm:pt>
    <dgm:pt modelId="{CCE41ED9-BAF7-4216-9B91-B856F543F562}" type="parTrans" cxnId="{FE9E2D0A-478C-4599-9B95-A47E3B33A13F}">
      <dgm:prSet/>
      <dgm:spPr/>
      <dgm:t>
        <a:bodyPr/>
        <a:lstStyle/>
        <a:p>
          <a:endParaRPr lang="en-US"/>
        </a:p>
      </dgm:t>
    </dgm:pt>
    <dgm:pt modelId="{B3C441E4-6942-4024-812B-F4250B45AD18}" type="sibTrans" cxnId="{FE9E2D0A-478C-4599-9B95-A47E3B33A13F}">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6000" r="-36000"/>
          </a:stretch>
        </a:blipFill>
        <a:ln>
          <a:noFill/>
        </a:ln>
        <a:effectLst>
          <a:outerShdw blurRad="50800" dist="38100" dir="2700000" algn="tl" rotWithShape="0">
            <a:prstClr val="black">
              <a:alpha val="40000"/>
            </a:prstClr>
          </a:outerShdw>
        </a:effectLst>
      </dgm:spPr>
      <dgm:t>
        <a:bodyPr/>
        <a:lstStyle/>
        <a:p>
          <a:endParaRPr lang="en-US"/>
        </a:p>
      </dgm:t>
    </dgm:pt>
    <dgm:pt modelId="{2455A7C7-AE65-40AB-ACC5-0EE271169603}">
      <dgm:prSet phldrT="[Text]" custT="1"/>
      <dgm:spPr>
        <a:solidFill>
          <a:srgbClr val="FFC000"/>
        </a:solidFill>
        <a:ln w="12700" cap="flat" cmpd="sng" algn="ctr">
          <a:noFill/>
          <a:prstDash val="solid"/>
          <a:miter lim="800000"/>
        </a:ln>
        <a:effectLst>
          <a:outerShdw blurRad="50800" dist="38100" dir="2700000" algn="tl" rotWithShape="0">
            <a:prstClr val="black">
              <a:alpha val="40000"/>
            </a:prstClr>
          </a:outerShdw>
        </a:effectLst>
      </dgm:spPr>
      <dgm:t>
        <a:bodyPr spcFirstLastPara="0" vert="horz" wrap="square" lIns="0" tIns="17780" rIns="0" bIns="17780" numCol="1" spcCol="1270" anchor="ctr" anchorCtr="0"/>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Energy &amp; </a:t>
          </a:r>
          <a:r>
            <a:rPr lang="en-GB" sz="1400" kern="1200" dirty="0">
              <a:solidFill>
                <a:prstClr val="black">
                  <a:lumMod val="65000"/>
                  <a:lumOff val="35000"/>
                </a:prstClr>
              </a:solidFill>
              <a:latin typeface="Franklin Gothic Medium Cond"/>
              <a:ea typeface="+mn-ea"/>
              <a:cs typeface="Franklin Gothic Medium Cond"/>
            </a:rPr>
            <a:t>Chemicals</a:t>
          </a:r>
          <a:endParaRPr lang="en-US" sz="1400" kern="1200" dirty="0">
            <a:solidFill>
              <a:prstClr val="black">
                <a:lumMod val="65000"/>
                <a:lumOff val="35000"/>
              </a:prstClr>
            </a:solidFill>
            <a:latin typeface="Franklin Gothic Medium Cond"/>
            <a:ea typeface="+mn-ea"/>
            <a:cs typeface="Franklin Gothic Medium Cond"/>
          </a:endParaRPr>
        </a:p>
      </dgm:t>
    </dgm:pt>
    <dgm:pt modelId="{CA81E6BD-A08C-4206-BFC8-5B2E6BAE760E}" type="parTrans" cxnId="{219AE51E-0BCB-4665-A558-250FF06A2DBB}">
      <dgm:prSet/>
      <dgm:spPr/>
      <dgm:t>
        <a:bodyPr/>
        <a:lstStyle/>
        <a:p>
          <a:endParaRPr lang="en-US"/>
        </a:p>
      </dgm:t>
    </dgm:pt>
    <dgm:pt modelId="{1393A070-89DB-4A68-8D51-7F9F77518AF2}" type="sibTrans" cxnId="{219AE51E-0BCB-4665-A558-250FF06A2DBB}">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6000" r="-36000"/>
          </a:stretch>
        </a:blipFill>
        <a:ln>
          <a:noFill/>
        </a:ln>
        <a:effectLst>
          <a:outerShdw blurRad="50800" dist="38100" dir="2700000" algn="tl" rotWithShape="0">
            <a:prstClr val="black">
              <a:alpha val="40000"/>
            </a:prstClr>
          </a:outerShdw>
        </a:effectLst>
      </dgm:spPr>
      <dgm:t>
        <a:bodyPr/>
        <a:lstStyle/>
        <a:p>
          <a:endParaRPr lang="en-US"/>
        </a:p>
      </dgm:t>
    </dgm:pt>
    <dgm:pt modelId="{2951E45A-D237-4E24-822C-2DF5E0C605C2}">
      <dgm:prSet phldrT="[Text]" custT="1"/>
      <dgm:spPr>
        <a:solidFill>
          <a:schemeClr val="accent4"/>
        </a:solidFill>
        <a:ln>
          <a:noFill/>
        </a:ln>
        <a:effectLst>
          <a:outerShdw blurRad="50800" dist="38100" dir="2700000" algn="tl" rotWithShape="0">
            <a:prstClr val="black">
              <a:alpha val="40000"/>
            </a:prstClr>
          </a:outerShdw>
        </a:effectLst>
      </dgm:spPr>
      <dgm:t>
        <a:bodyPr/>
        <a:lstStyle/>
        <a:p>
          <a:r>
            <a:rPr lang="en-US" sz="1400" dirty="0">
              <a:solidFill>
                <a:schemeClr val="tx1">
                  <a:lumMod val="65000"/>
                  <a:lumOff val="35000"/>
                </a:schemeClr>
              </a:solidFill>
              <a:latin typeface="Franklin Gothic Medium Cond"/>
              <a:cs typeface="Franklin Gothic Medium Cond"/>
            </a:rPr>
            <a:t>Petrochemical</a:t>
          </a:r>
          <a:endParaRPr lang="en-US" sz="1100" dirty="0">
            <a:solidFill>
              <a:schemeClr val="tx1">
                <a:lumMod val="65000"/>
                <a:lumOff val="35000"/>
              </a:schemeClr>
            </a:solidFill>
          </a:endParaRPr>
        </a:p>
      </dgm:t>
    </dgm:pt>
    <dgm:pt modelId="{B54A7FF8-2E10-4DBE-BE23-D4A36F5D0710}" type="parTrans" cxnId="{A8487DA7-F9B5-43B9-A2DB-D30C414BB287}">
      <dgm:prSet/>
      <dgm:spPr/>
      <dgm:t>
        <a:bodyPr/>
        <a:lstStyle/>
        <a:p>
          <a:endParaRPr lang="en-US"/>
        </a:p>
      </dgm:t>
    </dgm:pt>
    <dgm:pt modelId="{C7F7DBB8-0652-42EB-9408-911073CB6BD5}" type="sibTrans" cxnId="{A8487DA7-F9B5-43B9-A2DB-D30C414BB287}">
      <dgm:prSet/>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8000" b="-8000"/>
          </a:stretch>
        </a:blipFill>
        <a:ln>
          <a:noFill/>
        </a:ln>
        <a:effectLst>
          <a:outerShdw blurRad="50800" dist="38100" dir="2700000" algn="tl" rotWithShape="0">
            <a:prstClr val="black">
              <a:alpha val="40000"/>
            </a:prstClr>
          </a:outerShdw>
        </a:effectLst>
      </dgm:spPr>
      <dgm:t>
        <a:bodyPr/>
        <a:lstStyle/>
        <a:p>
          <a:endParaRPr lang="en-US"/>
        </a:p>
      </dgm:t>
    </dgm:pt>
    <dgm:pt modelId="{9DEEFC1A-DB7D-412E-9A47-B94F98BBE930}">
      <dgm:prSet phldrT="[Text]" custT="1"/>
      <dgm:spPr>
        <a:solidFill>
          <a:srgbClr val="FFC000"/>
        </a:solidFill>
        <a:ln w="12700" cap="flat" cmpd="sng" algn="ctr">
          <a:noFill/>
          <a:prstDash val="solid"/>
          <a:miter lim="800000"/>
        </a:ln>
        <a:effectLst>
          <a:outerShdw blurRad="50800" dist="38100" dir="2700000" algn="tl" rotWithShape="0">
            <a:prstClr val="black">
              <a:alpha val="40000"/>
            </a:prstClr>
          </a:outerShdw>
        </a:effectLst>
      </dgm:spPr>
      <dgm:t>
        <a:bodyPr spcFirstLastPara="0" vert="horz" wrap="square" lIns="0" tIns="17780" rIns="0" bIns="17780" numCol="1" spcCol="1270" anchor="ctr" anchorCtr="0"/>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Rail</a:t>
          </a:r>
        </a:p>
      </dgm:t>
    </dgm:pt>
    <dgm:pt modelId="{6A4E0FBC-D8DD-4E38-871E-0E132D427D6B}" type="parTrans" cxnId="{06000F6B-22DA-4004-A20A-4BBC33293ACE}">
      <dgm:prSet/>
      <dgm:spPr/>
      <dgm:t>
        <a:bodyPr/>
        <a:lstStyle/>
        <a:p>
          <a:endParaRPr lang="en-US"/>
        </a:p>
      </dgm:t>
    </dgm:pt>
    <dgm:pt modelId="{15DA0720-E30D-4E0B-AA95-E2A9E8DC5D2A}" type="sibTrans" cxnId="{06000F6B-22DA-4004-A20A-4BBC33293ACE}">
      <dgm:prSet/>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36000" r="-36000"/>
          </a:stretch>
        </a:blipFill>
        <a:ln>
          <a:noFill/>
        </a:ln>
        <a:effectLst>
          <a:outerShdw blurRad="50800" dist="38100" dir="2700000" algn="tl" rotWithShape="0">
            <a:prstClr val="black">
              <a:alpha val="40000"/>
            </a:prstClr>
          </a:outerShdw>
        </a:effectLst>
      </dgm:spPr>
      <dgm:t>
        <a:bodyPr/>
        <a:lstStyle/>
        <a:p>
          <a:endParaRPr lang="en-US"/>
        </a:p>
      </dgm:t>
    </dgm:pt>
    <dgm:pt modelId="{AD92F195-8804-46F2-9662-AC5FC3B2583C}" type="pres">
      <dgm:prSet presAssocID="{2B0742EE-551C-4359-83F0-98C71CF4E566}" presName="Name0" presStyleCnt="0">
        <dgm:presLayoutVars>
          <dgm:chMax val="21"/>
          <dgm:chPref val="21"/>
        </dgm:presLayoutVars>
      </dgm:prSet>
      <dgm:spPr/>
    </dgm:pt>
    <dgm:pt modelId="{98BD0E70-9BE4-4E0E-8C42-B37E2381873E}" type="pres">
      <dgm:prSet presAssocID="{A7828349-C128-4A1E-8D18-C1A9EDA28EF3}" presName="text1" presStyleCnt="0"/>
      <dgm:spPr/>
    </dgm:pt>
    <dgm:pt modelId="{5899510E-0E29-4E67-9841-3DB4820213DC}" type="pres">
      <dgm:prSet presAssocID="{A7828349-C128-4A1E-8D18-C1A9EDA28EF3}" presName="textRepeatNode" presStyleLbl="alignNode1" presStyleIdx="0" presStyleCnt="8">
        <dgm:presLayoutVars>
          <dgm:chMax val="0"/>
          <dgm:chPref val="0"/>
          <dgm:bulletEnabled val="1"/>
        </dgm:presLayoutVars>
      </dgm:prSet>
      <dgm:spPr>
        <a:xfrm>
          <a:off x="2428509" y="2005293"/>
          <a:ext cx="1405930" cy="1206825"/>
        </a:xfrm>
        <a:prstGeom prst="hexagon">
          <a:avLst>
            <a:gd name="adj" fmla="val 25000"/>
            <a:gd name="vf" fmla="val 115470"/>
          </a:avLst>
        </a:prstGeom>
      </dgm:spPr>
    </dgm:pt>
    <dgm:pt modelId="{E001CEAA-FC2A-4934-9AB9-6E32768347A3}" type="pres">
      <dgm:prSet presAssocID="{A7828349-C128-4A1E-8D18-C1A9EDA28EF3}" presName="textaccent1" presStyleCnt="0"/>
      <dgm:spPr/>
    </dgm:pt>
    <dgm:pt modelId="{03A70976-9788-40F4-8930-DE2CF4F00B06}" type="pres">
      <dgm:prSet presAssocID="{A7828349-C128-4A1E-8D18-C1A9EDA28EF3}" presName="accentRepeatNode" presStyleLbl="solidAlignAcc1" presStyleIdx="0" presStyleCnt="16"/>
      <dgm:spPr/>
    </dgm:pt>
    <dgm:pt modelId="{2BBA2A66-AEEB-4B91-A428-26DF3C41E635}" type="pres">
      <dgm:prSet presAssocID="{B3C441E4-6942-4024-812B-F4250B45AD18}" presName="image1" presStyleCnt="0"/>
      <dgm:spPr/>
    </dgm:pt>
    <dgm:pt modelId="{71261941-3BCF-456A-B95E-961880F1E0BD}" type="pres">
      <dgm:prSet presAssocID="{B3C441E4-6942-4024-812B-F4250B45AD18}" presName="imageRepeatNode" presStyleLbl="alignAcc1" presStyleIdx="0" presStyleCnt="8"/>
      <dgm:spPr/>
    </dgm:pt>
    <dgm:pt modelId="{96D2F977-0192-4A00-992A-D4618697DA00}" type="pres">
      <dgm:prSet presAssocID="{B3C441E4-6942-4024-812B-F4250B45AD18}" presName="imageaccent1" presStyleCnt="0"/>
      <dgm:spPr/>
    </dgm:pt>
    <dgm:pt modelId="{E58D747F-1C49-410F-BA97-76C74E529E29}" type="pres">
      <dgm:prSet presAssocID="{B3C441E4-6942-4024-812B-F4250B45AD18}" presName="accentRepeatNode" presStyleLbl="solidAlignAcc1" presStyleIdx="1" presStyleCnt="16"/>
      <dgm:spPr/>
    </dgm:pt>
    <dgm:pt modelId="{3D40E085-2436-40C4-8DDA-1F7581A308D6}" type="pres">
      <dgm:prSet presAssocID="{2455A7C7-AE65-40AB-ACC5-0EE271169603}" presName="text2" presStyleCnt="0"/>
      <dgm:spPr/>
    </dgm:pt>
    <dgm:pt modelId="{88D28C75-C8EF-4ACB-9CD2-DC2E30867134}" type="pres">
      <dgm:prSet presAssocID="{2455A7C7-AE65-40AB-ACC5-0EE271169603}" presName="textRepeatNode" presStyleLbl="alignNode1" presStyleIdx="1" presStyleCnt="8" custLinFactNeighborX="86939" custLinFactNeighborY="57213">
        <dgm:presLayoutVars>
          <dgm:chMax val="0"/>
          <dgm:chPref val="0"/>
          <dgm:bulletEnabled val="1"/>
        </dgm:presLayoutVars>
      </dgm:prSet>
      <dgm:spPr>
        <a:xfrm>
          <a:off x="3637921" y="1334580"/>
          <a:ext cx="1405930" cy="1206825"/>
        </a:xfrm>
        <a:prstGeom prst="hexagon">
          <a:avLst>
            <a:gd name="adj" fmla="val 25000"/>
            <a:gd name="vf" fmla="val 115470"/>
          </a:avLst>
        </a:prstGeom>
      </dgm:spPr>
    </dgm:pt>
    <dgm:pt modelId="{26CCA598-28E4-4DDE-9FB8-76C880BE9CB1}" type="pres">
      <dgm:prSet presAssocID="{2455A7C7-AE65-40AB-ACC5-0EE271169603}" presName="textaccent2" presStyleCnt="0"/>
      <dgm:spPr/>
    </dgm:pt>
    <dgm:pt modelId="{3E7AC5D6-341D-4F9C-A6EA-739B124E9118}" type="pres">
      <dgm:prSet presAssocID="{2455A7C7-AE65-40AB-ACC5-0EE271169603}" presName="accentRepeatNode" presStyleLbl="solidAlignAcc1" presStyleIdx="2" presStyleCnt="16" custLinFactX="347036" custLinFactY="200000" custLinFactNeighborX="400000" custLinFactNeighborY="288159"/>
      <dgm:spPr/>
    </dgm:pt>
    <dgm:pt modelId="{B7972DFF-B04E-46AF-9BE7-D3A59DC28614}" type="pres">
      <dgm:prSet presAssocID="{1393A070-89DB-4A68-8D51-7F9F77518AF2}" presName="image2" presStyleCnt="0"/>
      <dgm:spPr/>
    </dgm:pt>
    <dgm:pt modelId="{DD5C29E2-976E-4746-9B08-A46162918A08}" type="pres">
      <dgm:prSet presAssocID="{1393A070-89DB-4A68-8D51-7F9F77518AF2}" presName="imageRepeatNode" presStyleLbl="alignAcc1" presStyleIdx="1" presStyleCnt="8" custLinFactNeighborX="-84949" custLinFactNeighborY="-52574"/>
      <dgm:spPr/>
    </dgm:pt>
    <dgm:pt modelId="{B9FE8310-5509-467C-BAB7-7F5F53E8688D}" type="pres">
      <dgm:prSet presAssocID="{1393A070-89DB-4A68-8D51-7F9F77518AF2}" presName="imageaccent2" presStyleCnt="0"/>
      <dgm:spPr/>
    </dgm:pt>
    <dgm:pt modelId="{2927AB20-E878-435C-BAE4-6F159DF53439}" type="pres">
      <dgm:prSet presAssocID="{1393A070-89DB-4A68-8D51-7F9F77518AF2}" presName="accentRepeatNode" presStyleLbl="solidAlignAcc1" presStyleIdx="3" presStyleCnt="16" custLinFactX="-329929" custLinFactY="-200000" custLinFactNeighborX="-400000" custLinFactNeighborY="-248579"/>
      <dgm:spPr/>
    </dgm:pt>
    <dgm:pt modelId="{F80D5E96-D812-41D6-B48D-953A96C3A14E}" type="pres">
      <dgm:prSet presAssocID="{2951E45A-D237-4E24-822C-2DF5E0C605C2}" presName="text3" presStyleCnt="0"/>
      <dgm:spPr/>
    </dgm:pt>
    <dgm:pt modelId="{D51F21A0-2873-440A-A482-B0DEA255E0EA}" type="pres">
      <dgm:prSet presAssocID="{2951E45A-D237-4E24-822C-2DF5E0C605C2}" presName="textRepeatNode" presStyleLbl="alignNode1" presStyleIdx="2" presStyleCnt="8">
        <dgm:presLayoutVars>
          <dgm:chMax val="0"/>
          <dgm:chPref val="0"/>
          <dgm:bulletEnabled val="1"/>
        </dgm:presLayoutVars>
      </dgm:prSet>
      <dgm:spPr/>
    </dgm:pt>
    <dgm:pt modelId="{0135C83E-5BCA-45A3-AC6C-A9A50A22A5A2}" type="pres">
      <dgm:prSet presAssocID="{2951E45A-D237-4E24-822C-2DF5E0C605C2}" presName="textaccent3" presStyleCnt="0"/>
      <dgm:spPr/>
    </dgm:pt>
    <dgm:pt modelId="{DE819877-B6CC-4B17-828E-640BFBBC7606}" type="pres">
      <dgm:prSet presAssocID="{2951E45A-D237-4E24-822C-2DF5E0C605C2}" presName="accentRepeatNode" presStyleLbl="solidAlignAcc1" presStyleIdx="4" presStyleCnt="16"/>
      <dgm:spPr/>
    </dgm:pt>
    <dgm:pt modelId="{E71F4FBF-A845-4EB9-93CE-D2C301E57AA6}" type="pres">
      <dgm:prSet presAssocID="{C7F7DBB8-0652-42EB-9408-911073CB6BD5}" presName="image3" presStyleCnt="0"/>
      <dgm:spPr/>
    </dgm:pt>
    <dgm:pt modelId="{D2DD3088-EC05-4312-A4BE-6C900B40797D}" type="pres">
      <dgm:prSet presAssocID="{C7F7DBB8-0652-42EB-9408-911073CB6BD5}" presName="imageRepeatNode" presStyleLbl="alignAcc1" presStyleIdx="2" presStyleCnt="8"/>
      <dgm:spPr/>
    </dgm:pt>
    <dgm:pt modelId="{BAF82223-AB95-40A3-91A9-D2387191FFC8}" type="pres">
      <dgm:prSet presAssocID="{C7F7DBB8-0652-42EB-9408-911073CB6BD5}" presName="imageaccent3" presStyleCnt="0"/>
      <dgm:spPr/>
    </dgm:pt>
    <dgm:pt modelId="{C5764529-4280-48CB-992F-C9514D43FD3A}" type="pres">
      <dgm:prSet presAssocID="{C7F7DBB8-0652-42EB-9408-911073CB6BD5}" presName="accentRepeatNode" presStyleLbl="solidAlignAcc1" presStyleIdx="5" presStyleCnt="16"/>
      <dgm:spPr/>
    </dgm:pt>
    <dgm:pt modelId="{04442A81-45C8-4578-9827-42C030F87EE8}" type="pres">
      <dgm:prSet presAssocID="{41071419-71EB-459F-A81D-C8C4FD46675E}" presName="text4" presStyleCnt="0"/>
      <dgm:spPr/>
    </dgm:pt>
    <dgm:pt modelId="{4842B45E-1F3B-46A6-B5EF-8FFF73ABBF05}" type="pres">
      <dgm:prSet presAssocID="{41071419-71EB-459F-A81D-C8C4FD46675E}" presName="textRepeatNode" presStyleLbl="alignNode1" presStyleIdx="3" presStyleCnt="8">
        <dgm:presLayoutVars>
          <dgm:chMax val="0"/>
          <dgm:chPref val="0"/>
          <dgm:bulletEnabled val="1"/>
        </dgm:presLayoutVars>
      </dgm:prSet>
      <dgm:spPr>
        <a:xfrm>
          <a:off x="4848199" y="668431"/>
          <a:ext cx="1405930" cy="1206825"/>
        </a:xfrm>
        <a:prstGeom prst="hexagon">
          <a:avLst>
            <a:gd name="adj" fmla="val 25000"/>
            <a:gd name="vf" fmla="val 115470"/>
          </a:avLst>
        </a:prstGeom>
      </dgm:spPr>
    </dgm:pt>
    <dgm:pt modelId="{F7CB87C4-1B6F-45D1-8DE7-202D2F80DB1A}" type="pres">
      <dgm:prSet presAssocID="{41071419-71EB-459F-A81D-C8C4FD46675E}" presName="textaccent4" presStyleCnt="0"/>
      <dgm:spPr/>
    </dgm:pt>
    <dgm:pt modelId="{2727BEB2-A900-4534-AAC9-1FF437280F70}" type="pres">
      <dgm:prSet presAssocID="{41071419-71EB-459F-A81D-C8C4FD46675E}" presName="accentRepeatNode" presStyleLbl="solidAlignAcc1" presStyleIdx="6" presStyleCnt="16"/>
      <dgm:spPr/>
    </dgm:pt>
    <dgm:pt modelId="{6945CDC7-1961-4BFC-9369-9F0A505B6301}" type="pres">
      <dgm:prSet presAssocID="{1947869A-8CB7-4C74-8616-FB14AA3D56C6}" presName="image4" presStyleCnt="0"/>
      <dgm:spPr/>
    </dgm:pt>
    <dgm:pt modelId="{8EE63810-788C-4C42-83E7-06B3B73A12CD}" type="pres">
      <dgm:prSet presAssocID="{1947869A-8CB7-4C74-8616-FB14AA3D56C6}" presName="imageRepeatNode" presStyleLbl="alignAcc1" presStyleIdx="3" presStyleCnt="8"/>
      <dgm:spPr/>
    </dgm:pt>
    <dgm:pt modelId="{6C4038F7-DB9C-4F24-8E58-65866F6228BE}" type="pres">
      <dgm:prSet presAssocID="{1947869A-8CB7-4C74-8616-FB14AA3D56C6}" presName="imageaccent4" presStyleCnt="0"/>
      <dgm:spPr/>
    </dgm:pt>
    <dgm:pt modelId="{F44D678A-E97F-45D8-AC0B-260F6FA2A34D}" type="pres">
      <dgm:prSet presAssocID="{1947869A-8CB7-4C74-8616-FB14AA3D56C6}" presName="accentRepeatNode" presStyleLbl="solidAlignAcc1" presStyleIdx="7" presStyleCnt="16"/>
      <dgm:spPr/>
    </dgm:pt>
    <dgm:pt modelId="{25C3E33B-8FED-474C-810D-61A25A356A9D}" type="pres">
      <dgm:prSet presAssocID="{6571E75B-FA3D-456C-8776-BE4DCCF7E76B}" presName="text5" presStyleCnt="0"/>
      <dgm:spPr/>
    </dgm:pt>
    <dgm:pt modelId="{60B9AD5E-DDCD-4A8F-BA99-E7AD7194B3C5}" type="pres">
      <dgm:prSet presAssocID="{6571E75B-FA3D-456C-8776-BE4DCCF7E76B}" presName="textRepeatNode" presStyleLbl="alignNode1" presStyleIdx="4" presStyleCnt="8">
        <dgm:presLayoutVars>
          <dgm:chMax val="0"/>
          <dgm:chPref val="0"/>
          <dgm:bulletEnabled val="1"/>
        </dgm:presLayoutVars>
      </dgm:prSet>
      <dgm:spPr>
        <a:xfrm>
          <a:off x="6057611" y="12775"/>
          <a:ext cx="1405930" cy="1206825"/>
        </a:xfrm>
        <a:prstGeom prst="hexagon">
          <a:avLst>
            <a:gd name="adj" fmla="val 25000"/>
            <a:gd name="vf" fmla="val 115470"/>
          </a:avLst>
        </a:prstGeom>
      </dgm:spPr>
    </dgm:pt>
    <dgm:pt modelId="{8D4A3897-A526-4816-B336-E02DEBFD53ED}" type="pres">
      <dgm:prSet presAssocID="{6571E75B-FA3D-456C-8776-BE4DCCF7E76B}" presName="textaccent5" presStyleCnt="0"/>
      <dgm:spPr/>
    </dgm:pt>
    <dgm:pt modelId="{087842BC-90F6-4077-997D-688716653EE0}" type="pres">
      <dgm:prSet presAssocID="{6571E75B-FA3D-456C-8776-BE4DCCF7E76B}" presName="accentRepeatNode" presStyleLbl="solidAlignAcc1" presStyleIdx="8" presStyleCnt="16"/>
      <dgm:spPr/>
    </dgm:pt>
    <dgm:pt modelId="{32BDAEF0-5786-43FA-89B0-0F627AA327CF}" type="pres">
      <dgm:prSet presAssocID="{FFA36BF6-5C2A-46D1-B095-1950587B35C5}" presName="image5" presStyleCnt="0"/>
      <dgm:spPr/>
    </dgm:pt>
    <dgm:pt modelId="{46DA0F36-AE13-40B7-819E-7555CB18911A}" type="pres">
      <dgm:prSet presAssocID="{FFA36BF6-5C2A-46D1-B095-1950587B35C5}" presName="imageRepeatNode" presStyleLbl="alignAcc1" presStyleIdx="4" presStyleCnt="8"/>
      <dgm:spPr/>
    </dgm:pt>
    <dgm:pt modelId="{109F89E4-5468-4DF4-BFA3-C13A1FC354EF}" type="pres">
      <dgm:prSet presAssocID="{FFA36BF6-5C2A-46D1-B095-1950587B35C5}" presName="imageaccent5" presStyleCnt="0"/>
      <dgm:spPr/>
    </dgm:pt>
    <dgm:pt modelId="{43F32C71-E6F4-4F69-B54B-7439ABBB28D2}" type="pres">
      <dgm:prSet presAssocID="{FFA36BF6-5C2A-46D1-B095-1950587B35C5}" presName="accentRepeatNode" presStyleLbl="solidAlignAcc1" presStyleIdx="9" presStyleCnt="16"/>
      <dgm:spPr/>
    </dgm:pt>
    <dgm:pt modelId="{0B2936F2-0E1E-42D4-A8F1-C8A77E33ECFD}" type="pres">
      <dgm:prSet presAssocID="{AEC920DE-FDC3-44B1-B58C-86739DE8984F}" presName="text6" presStyleCnt="0"/>
      <dgm:spPr/>
    </dgm:pt>
    <dgm:pt modelId="{A0295DEA-F7EC-4E00-8485-8F2650FF3DC3}" type="pres">
      <dgm:prSet presAssocID="{AEC920DE-FDC3-44B1-B58C-86739DE8984F}" presName="textRepeatNode" presStyleLbl="alignNode1" presStyleIdx="5" presStyleCnt="8">
        <dgm:presLayoutVars>
          <dgm:chMax val="0"/>
          <dgm:chPref val="0"/>
          <dgm:bulletEnabled val="1"/>
        </dgm:presLayoutVars>
      </dgm:prSet>
      <dgm:spPr>
        <a:xfrm>
          <a:off x="7267023" y="2018524"/>
          <a:ext cx="1405930" cy="1206825"/>
        </a:xfrm>
        <a:prstGeom prst="hexagon">
          <a:avLst>
            <a:gd name="adj" fmla="val 25000"/>
            <a:gd name="vf" fmla="val 115470"/>
          </a:avLst>
        </a:prstGeom>
      </dgm:spPr>
    </dgm:pt>
    <dgm:pt modelId="{471D52C8-EDE8-4B14-B693-FCC16F062CD5}" type="pres">
      <dgm:prSet presAssocID="{AEC920DE-FDC3-44B1-B58C-86739DE8984F}" presName="textaccent6" presStyleCnt="0"/>
      <dgm:spPr/>
    </dgm:pt>
    <dgm:pt modelId="{B49DF15D-C5E7-4F3D-9C7E-7A2E5AD9B9FB}" type="pres">
      <dgm:prSet presAssocID="{AEC920DE-FDC3-44B1-B58C-86739DE8984F}" presName="accentRepeatNode" presStyleLbl="solidAlignAcc1" presStyleIdx="10" presStyleCnt="16"/>
      <dgm:spPr/>
    </dgm:pt>
    <dgm:pt modelId="{2095C639-825A-40D1-BF09-D9CBB37833C3}" type="pres">
      <dgm:prSet presAssocID="{727E7D0B-41B8-439F-A0C8-E377C022158F}" presName="image6" presStyleCnt="0"/>
      <dgm:spPr/>
    </dgm:pt>
    <dgm:pt modelId="{BAB0D66C-8251-4EEF-A820-9D27E7DBD2A9}" type="pres">
      <dgm:prSet presAssocID="{727E7D0B-41B8-439F-A0C8-E377C022158F}" presName="imageRepeatNode" presStyleLbl="alignAcc1" presStyleIdx="5" presStyleCnt="8"/>
      <dgm:spPr/>
    </dgm:pt>
    <dgm:pt modelId="{A776CB0D-E81E-492D-B3DF-9C29E227FC31}" type="pres">
      <dgm:prSet presAssocID="{727E7D0B-41B8-439F-A0C8-E377C022158F}" presName="imageaccent6" presStyleCnt="0"/>
      <dgm:spPr/>
    </dgm:pt>
    <dgm:pt modelId="{9B2F18C0-5F50-4FA2-8F13-FE7168DD855F}" type="pres">
      <dgm:prSet presAssocID="{727E7D0B-41B8-439F-A0C8-E377C022158F}" presName="accentRepeatNode" presStyleLbl="solidAlignAcc1" presStyleIdx="11" presStyleCnt="16"/>
      <dgm:spPr/>
    </dgm:pt>
    <dgm:pt modelId="{9F850BE7-CF65-4ADC-AF3D-FEA604038855}" type="pres">
      <dgm:prSet presAssocID="{848B2DED-46AC-4F8E-9B23-1B11415A8D1E}" presName="text7" presStyleCnt="0"/>
      <dgm:spPr/>
    </dgm:pt>
    <dgm:pt modelId="{0B3AFB7D-B1CB-4C9A-8B91-6AE268913490}" type="pres">
      <dgm:prSet presAssocID="{848B2DED-46AC-4F8E-9B23-1B11415A8D1E}" presName="textRepeatNode" presStyleLbl="alignNode1" presStyleIdx="6" presStyleCnt="8">
        <dgm:presLayoutVars>
          <dgm:chMax val="0"/>
          <dgm:chPref val="0"/>
          <dgm:bulletEnabled val="1"/>
        </dgm:presLayoutVars>
      </dgm:prSet>
      <dgm:spPr>
        <a:xfrm>
          <a:off x="3637055" y="2671898"/>
          <a:ext cx="1405930" cy="1206825"/>
        </a:xfrm>
        <a:prstGeom prst="hexagon">
          <a:avLst>
            <a:gd name="adj" fmla="val 25000"/>
            <a:gd name="vf" fmla="val 115470"/>
          </a:avLst>
        </a:prstGeom>
      </dgm:spPr>
    </dgm:pt>
    <dgm:pt modelId="{559E30B7-4292-4C94-949D-D3AF1A194C08}" type="pres">
      <dgm:prSet presAssocID="{848B2DED-46AC-4F8E-9B23-1B11415A8D1E}" presName="textaccent7" presStyleCnt="0"/>
      <dgm:spPr/>
    </dgm:pt>
    <dgm:pt modelId="{FF1E0517-2035-47C3-9764-37CA42F2CDCD}" type="pres">
      <dgm:prSet presAssocID="{848B2DED-46AC-4F8E-9B23-1B11415A8D1E}" presName="accentRepeatNode" presStyleLbl="solidAlignAcc1" presStyleIdx="12" presStyleCnt="16"/>
      <dgm:spPr/>
    </dgm:pt>
    <dgm:pt modelId="{5407849D-7604-4288-82F1-A51BBFBE6A26}" type="pres">
      <dgm:prSet presAssocID="{01B49228-6C9A-4132-B088-0F771DE42B9F}" presName="image7" presStyleCnt="0"/>
      <dgm:spPr/>
    </dgm:pt>
    <dgm:pt modelId="{3268882B-73AD-4628-ABE4-B948BD7F5B2E}" type="pres">
      <dgm:prSet presAssocID="{01B49228-6C9A-4132-B088-0F771DE42B9F}" presName="imageRepeatNode" presStyleLbl="alignAcc1" presStyleIdx="6" presStyleCnt="8"/>
      <dgm:spPr/>
    </dgm:pt>
    <dgm:pt modelId="{4E8D3D81-A9CF-442C-8984-8D21304F7092}" type="pres">
      <dgm:prSet presAssocID="{01B49228-6C9A-4132-B088-0F771DE42B9F}" presName="imageaccent7" presStyleCnt="0"/>
      <dgm:spPr/>
    </dgm:pt>
    <dgm:pt modelId="{C28B99C4-18ED-415E-ACE0-86DE7FB8BFCD}" type="pres">
      <dgm:prSet presAssocID="{01B49228-6C9A-4132-B088-0F771DE42B9F}" presName="accentRepeatNode" presStyleLbl="solidAlignAcc1" presStyleIdx="13" presStyleCnt="16"/>
      <dgm:spPr/>
    </dgm:pt>
    <dgm:pt modelId="{803C8E81-EC37-4D96-A1E2-BDB17AB34FA7}" type="pres">
      <dgm:prSet presAssocID="{9DEEFC1A-DB7D-412E-9A47-B94F98BBE930}" presName="text8" presStyleCnt="0"/>
      <dgm:spPr/>
    </dgm:pt>
    <dgm:pt modelId="{81728714-F86A-42C1-98B0-CA243889E03E}" type="pres">
      <dgm:prSet presAssocID="{9DEEFC1A-DB7D-412E-9A47-B94F98BBE930}" presName="textRepeatNode" presStyleLbl="alignNode1" presStyleIdx="7" presStyleCnt="8">
        <dgm:presLayoutVars>
          <dgm:chMax val="0"/>
          <dgm:chPref val="0"/>
          <dgm:bulletEnabled val="1"/>
        </dgm:presLayoutVars>
      </dgm:prSet>
      <dgm:spPr>
        <a:xfrm>
          <a:off x="8470374" y="2694712"/>
          <a:ext cx="1405930" cy="1206825"/>
        </a:xfrm>
        <a:prstGeom prst="hexagon">
          <a:avLst>
            <a:gd name="adj" fmla="val 25000"/>
            <a:gd name="vf" fmla="val 115470"/>
          </a:avLst>
        </a:prstGeom>
      </dgm:spPr>
    </dgm:pt>
    <dgm:pt modelId="{77056B1C-65D4-4A7D-B3CC-CC4E9DC2945C}" type="pres">
      <dgm:prSet presAssocID="{9DEEFC1A-DB7D-412E-9A47-B94F98BBE930}" presName="textaccent8" presStyleCnt="0"/>
      <dgm:spPr/>
    </dgm:pt>
    <dgm:pt modelId="{1D1C0AA5-ADC3-4B9D-99E2-3FC027EAAB3F}" type="pres">
      <dgm:prSet presAssocID="{9DEEFC1A-DB7D-412E-9A47-B94F98BBE930}" presName="accentRepeatNode" presStyleLbl="solidAlignAcc1" presStyleIdx="14" presStyleCnt="16"/>
      <dgm:spPr/>
    </dgm:pt>
    <dgm:pt modelId="{A3349C00-8902-47AA-9D0E-2A24F7D6D0A5}" type="pres">
      <dgm:prSet presAssocID="{15DA0720-E30D-4E0B-AA95-E2A9E8DC5D2A}" presName="image8" presStyleCnt="0"/>
      <dgm:spPr/>
    </dgm:pt>
    <dgm:pt modelId="{14F16650-357F-4928-B833-4BCF74DA471E}" type="pres">
      <dgm:prSet presAssocID="{15DA0720-E30D-4E0B-AA95-E2A9E8DC5D2A}" presName="imageRepeatNode" presStyleLbl="alignAcc1" presStyleIdx="7" presStyleCnt="8"/>
      <dgm:spPr/>
    </dgm:pt>
    <dgm:pt modelId="{16C6F926-80D3-4745-AD0D-9CD36E61683F}" type="pres">
      <dgm:prSet presAssocID="{15DA0720-E30D-4E0B-AA95-E2A9E8DC5D2A}" presName="imageaccent8" presStyleCnt="0"/>
      <dgm:spPr/>
    </dgm:pt>
    <dgm:pt modelId="{E9DF9FAB-906F-4D10-BA88-428C91609288}" type="pres">
      <dgm:prSet presAssocID="{15DA0720-E30D-4E0B-AA95-E2A9E8DC5D2A}" presName="accentRepeatNode" presStyleLbl="solidAlignAcc1" presStyleIdx="15" presStyleCnt="16"/>
      <dgm:spPr/>
    </dgm:pt>
  </dgm:ptLst>
  <dgm:cxnLst>
    <dgm:cxn modelId="{20479F08-C480-4927-A0F4-48CEB0A2B8A7}" type="presOf" srcId="{AEC920DE-FDC3-44B1-B58C-86739DE8984F}" destId="{A0295DEA-F7EC-4E00-8485-8F2650FF3DC3}" srcOrd="0" destOrd="0" presId="urn:microsoft.com/office/officeart/2008/layout/HexagonCluster"/>
    <dgm:cxn modelId="{FE9E2D0A-478C-4599-9B95-A47E3B33A13F}" srcId="{2B0742EE-551C-4359-83F0-98C71CF4E566}" destId="{A7828349-C128-4A1E-8D18-C1A9EDA28EF3}" srcOrd="0" destOrd="0" parTransId="{CCE41ED9-BAF7-4216-9B91-B856F543F562}" sibTransId="{B3C441E4-6942-4024-812B-F4250B45AD18}"/>
    <dgm:cxn modelId="{8AE5D60D-02E3-4277-9256-6BB46160155C}" type="presOf" srcId="{9DEEFC1A-DB7D-412E-9A47-B94F98BBE930}" destId="{81728714-F86A-42C1-98B0-CA243889E03E}" srcOrd="0" destOrd="0" presId="urn:microsoft.com/office/officeart/2008/layout/HexagonCluster"/>
    <dgm:cxn modelId="{0D30D015-8E05-4EF6-B3D5-B004709368D0}" type="presOf" srcId="{A7828349-C128-4A1E-8D18-C1A9EDA28EF3}" destId="{5899510E-0E29-4E67-9841-3DB4820213DC}" srcOrd="0" destOrd="0" presId="urn:microsoft.com/office/officeart/2008/layout/HexagonCluster"/>
    <dgm:cxn modelId="{A86ED418-215E-4831-850C-F068A338EDAE}" type="presOf" srcId="{6571E75B-FA3D-456C-8776-BE4DCCF7E76B}" destId="{60B9AD5E-DDCD-4A8F-BA99-E7AD7194B3C5}" srcOrd="0" destOrd="0" presId="urn:microsoft.com/office/officeart/2008/layout/HexagonCluster"/>
    <dgm:cxn modelId="{219AE51E-0BCB-4665-A558-250FF06A2DBB}" srcId="{2B0742EE-551C-4359-83F0-98C71CF4E566}" destId="{2455A7C7-AE65-40AB-ACC5-0EE271169603}" srcOrd="1" destOrd="0" parTransId="{CA81E6BD-A08C-4206-BFC8-5B2E6BAE760E}" sibTransId="{1393A070-89DB-4A68-8D51-7F9F77518AF2}"/>
    <dgm:cxn modelId="{DD7E6D43-94F6-4103-953D-D31E702914C3}" srcId="{2B0742EE-551C-4359-83F0-98C71CF4E566}" destId="{41071419-71EB-459F-A81D-C8C4FD46675E}" srcOrd="3" destOrd="0" parTransId="{982955EA-79B1-48AB-9F10-6F4DD8BB2630}" sibTransId="{1947869A-8CB7-4C74-8616-FB14AA3D56C6}"/>
    <dgm:cxn modelId="{C4A81066-8C3C-4105-99F7-B178A27394F6}" type="presOf" srcId="{41071419-71EB-459F-A81D-C8C4FD46675E}" destId="{4842B45E-1F3B-46A6-B5EF-8FFF73ABBF05}" srcOrd="0" destOrd="0" presId="urn:microsoft.com/office/officeart/2008/layout/HexagonCluster"/>
    <dgm:cxn modelId="{8F5D2567-C6E4-47FE-BF27-5585461FE40E}" type="presOf" srcId="{B3C441E4-6942-4024-812B-F4250B45AD18}" destId="{71261941-3BCF-456A-B95E-961880F1E0BD}" srcOrd="0" destOrd="0" presId="urn:microsoft.com/office/officeart/2008/layout/HexagonCluster"/>
    <dgm:cxn modelId="{06000F6B-22DA-4004-A20A-4BBC33293ACE}" srcId="{2B0742EE-551C-4359-83F0-98C71CF4E566}" destId="{9DEEFC1A-DB7D-412E-9A47-B94F98BBE930}" srcOrd="7" destOrd="0" parTransId="{6A4E0FBC-D8DD-4E38-871E-0E132D427D6B}" sibTransId="{15DA0720-E30D-4E0B-AA95-E2A9E8DC5D2A}"/>
    <dgm:cxn modelId="{F867686D-B8AC-4047-8A98-D6F549A8A4C5}" type="presOf" srcId="{848B2DED-46AC-4F8E-9B23-1B11415A8D1E}" destId="{0B3AFB7D-B1CB-4C9A-8B91-6AE268913490}" srcOrd="0" destOrd="0" presId="urn:microsoft.com/office/officeart/2008/layout/HexagonCluster"/>
    <dgm:cxn modelId="{51DA1E55-770A-4979-9144-7F2913C6DF70}" type="presOf" srcId="{FFA36BF6-5C2A-46D1-B095-1950587B35C5}" destId="{46DA0F36-AE13-40B7-819E-7555CB18911A}" srcOrd="0" destOrd="0" presId="urn:microsoft.com/office/officeart/2008/layout/HexagonCluster"/>
    <dgm:cxn modelId="{67654479-0AA3-4EAF-84EC-415687EA90ED}" type="presOf" srcId="{01B49228-6C9A-4132-B088-0F771DE42B9F}" destId="{3268882B-73AD-4628-ABE4-B948BD7F5B2E}" srcOrd="0" destOrd="0" presId="urn:microsoft.com/office/officeart/2008/layout/HexagonCluster"/>
    <dgm:cxn modelId="{AD63737E-F715-44AE-88BD-AF0F92AAEC98}" type="presOf" srcId="{727E7D0B-41B8-439F-A0C8-E377C022158F}" destId="{BAB0D66C-8251-4EEF-A820-9D27E7DBD2A9}" srcOrd="0" destOrd="0" presId="urn:microsoft.com/office/officeart/2008/layout/HexagonCluster"/>
    <dgm:cxn modelId="{E42BB282-034E-408C-B5D9-DB0D4753FD63}" srcId="{2B0742EE-551C-4359-83F0-98C71CF4E566}" destId="{AEC920DE-FDC3-44B1-B58C-86739DE8984F}" srcOrd="5" destOrd="0" parTransId="{264AF386-D25E-461C-9617-8068C154C16D}" sibTransId="{727E7D0B-41B8-439F-A0C8-E377C022158F}"/>
    <dgm:cxn modelId="{E0766088-36B7-4AE7-A2D5-7338100284DC}" type="presOf" srcId="{2951E45A-D237-4E24-822C-2DF5E0C605C2}" destId="{D51F21A0-2873-440A-A482-B0DEA255E0EA}" srcOrd="0" destOrd="0" presId="urn:microsoft.com/office/officeart/2008/layout/HexagonCluster"/>
    <dgm:cxn modelId="{47986298-2B43-49DA-BB62-15D742487941}" type="presOf" srcId="{2B0742EE-551C-4359-83F0-98C71CF4E566}" destId="{AD92F195-8804-46F2-9662-AC5FC3B2583C}" srcOrd="0" destOrd="0" presId="urn:microsoft.com/office/officeart/2008/layout/HexagonCluster"/>
    <dgm:cxn modelId="{B3B6969E-EBD9-4C31-AFCF-339047E14B86}" type="presOf" srcId="{1393A070-89DB-4A68-8D51-7F9F77518AF2}" destId="{DD5C29E2-976E-4746-9B08-A46162918A08}" srcOrd="0" destOrd="0" presId="urn:microsoft.com/office/officeart/2008/layout/HexagonCluster"/>
    <dgm:cxn modelId="{A8487DA7-F9B5-43B9-A2DB-D30C414BB287}" srcId="{2B0742EE-551C-4359-83F0-98C71CF4E566}" destId="{2951E45A-D237-4E24-822C-2DF5E0C605C2}" srcOrd="2" destOrd="0" parTransId="{B54A7FF8-2E10-4DBE-BE23-D4A36F5D0710}" sibTransId="{C7F7DBB8-0652-42EB-9408-911073CB6BD5}"/>
    <dgm:cxn modelId="{990F10C3-1D96-4072-AD30-A30EE7E6DF13}" srcId="{2B0742EE-551C-4359-83F0-98C71CF4E566}" destId="{848B2DED-46AC-4F8E-9B23-1B11415A8D1E}" srcOrd="6" destOrd="0" parTransId="{9B9C61C3-CC2F-4656-B70D-25DE019C497B}" sibTransId="{01B49228-6C9A-4132-B088-0F771DE42B9F}"/>
    <dgm:cxn modelId="{FB38E4C4-8A72-4335-BA05-F45C614796BD}" type="presOf" srcId="{15DA0720-E30D-4E0B-AA95-E2A9E8DC5D2A}" destId="{14F16650-357F-4928-B833-4BCF74DA471E}" srcOrd="0" destOrd="0" presId="urn:microsoft.com/office/officeart/2008/layout/HexagonCluster"/>
    <dgm:cxn modelId="{A0EE8DCA-7B60-4CDC-A55E-DF19C7410EA8}" srcId="{2B0742EE-551C-4359-83F0-98C71CF4E566}" destId="{6571E75B-FA3D-456C-8776-BE4DCCF7E76B}" srcOrd="4" destOrd="0" parTransId="{99CF9476-2FEE-45B2-83C9-4D024621DAA1}" sibTransId="{FFA36BF6-5C2A-46D1-B095-1950587B35C5}"/>
    <dgm:cxn modelId="{91AC58D3-A4D3-456F-8B4D-F100640E6945}" type="presOf" srcId="{1947869A-8CB7-4C74-8616-FB14AA3D56C6}" destId="{8EE63810-788C-4C42-83E7-06B3B73A12CD}" srcOrd="0" destOrd="0" presId="urn:microsoft.com/office/officeart/2008/layout/HexagonCluster"/>
    <dgm:cxn modelId="{4D2660D8-26B3-436D-B43C-7E5606CB7961}" type="presOf" srcId="{2455A7C7-AE65-40AB-ACC5-0EE271169603}" destId="{88D28C75-C8EF-4ACB-9CD2-DC2E30867134}" srcOrd="0" destOrd="0" presId="urn:microsoft.com/office/officeart/2008/layout/HexagonCluster"/>
    <dgm:cxn modelId="{0F3F32DA-C08C-457F-884D-C53449312673}" type="presOf" srcId="{C7F7DBB8-0652-42EB-9408-911073CB6BD5}" destId="{D2DD3088-EC05-4312-A4BE-6C900B40797D}" srcOrd="0" destOrd="0" presId="urn:microsoft.com/office/officeart/2008/layout/HexagonCluster"/>
    <dgm:cxn modelId="{7DF09912-F9B7-4A95-9EE9-26D3BDE4CF45}" type="presParOf" srcId="{AD92F195-8804-46F2-9662-AC5FC3B2583C}" destId="{98BD0E70-9BE4-4E0E-8C42-B37E2381873E}" srcOrd="0" destOrd="0" presId="urn:microsoft.com/office/officeart/2008/layout/HexagonCluster"/>
    <dgm:cxn modelId="{0F5376A9-F427-4852-8FA3-AACC743053CF}" type="presParOf" srcId="{98BD0E70-9BE4-4E0E-8C42-B37E2381873E}" destId="{5899510E-0E29-4E67-9841-3DB4820213DC}" srcOrd="0" destOrd="0" presId="urn:microsoft.com/office/officeart/2008/layout/HexagonCluster"/>
    <dgm:cxn modelId="{A98534CB-9AC9-4C22-BFDD-E77344F29A68}" type="presParOf" srcId="{AD92F195-8804-46F2-9662-AC5FC3B2583C}" destId="{E001CEAA-FC2A-4934-9AB9-6E32768347A3}" srcOrd="1" destOrd="0" presId="urn:microsoft.com/office/officeart/2008/layout/HexagonCluster"/>
    <dgm:cxn modelId="{C9A031FF-7CAF-4771-AF0B-BB50DB67B7E6}" type="presParOf" srcId="{E001CEAA-FC2A-4934-9AB9-6E32768347A3}" destId="{03A70976-9788-40F4-8930-DE2CF4F00B06}" srcOrd="0" destOrd="0" presId="urn:microsoft.com/office/officeart/2008/layout/HexagonCluster"/>
    <dgm:cxn modelId="{182C2A35-4C7D-4F31-8DA3-50099318A6C7}" type="presParOf" srcId="{AD92F195-8804-46F2-9662-AC5FC3B2583C}" destId="{2BBA2A66-AEEB-4B91-A428-26DF3C41E635}" srcOrd="2" destOrd="0" presId="urn:microsoft.com/office/officeart/2008/layout/HexagonCluster"/>
    <dgm:cxn modelId="{BC40B340-B4D0-4E64-B5D2-3368109EC936}" type="presParOf" srcId="{2BBA2A66-AEEB-4B91-A428-26DF3C41E635}" destId="{71261941-3BCF-456A-B95E-961880F1E0BD}" srcOrd="0" destOrd="0" presId="urn:microsoft.com/office/officeart/2008/layout/HexagonCluster"/>
    <dgm:cxn modelId="{71C314A8-019B-433A-B6B2-4D84A4A0CC7F}" type="presParOf" srcId="{AD92F195-8804-46F2-9662-AC5FC3B2583C}" destId="{96D2F977-0192-4A00-992A-D4618697DA00}" srcOrd="3" destOrd="0" presId="urn:microsoft.com/office/officeart/2008/layout/HexagonCluster"/>
    <dgm:cxn modelId="{975B2726-238C-4953-8C66-D0A76DF5B14A}" type="presParOf" srcId="{96D2F977-0192-4A00-992A-D4618697DA00}" destId="{E58D747F-1C49-410F-BA97-76C74E529E29}" srcOrd="0" destOrd="0" presId="urn:microsoft.com/office/officeart/2008/layout/HexagonCluster"/>
    <dgm:cxn modelId="{A92CFF20-0A2F-45E1-9666-BE359C8ECFE8}" type="presParOf" srcId="{AD92F195-8804-46F2-9662-AC5FC3B2583C}" destId="{3D40E085-2436-40C4-8DDA-1F7581A308D6}" srcOrd="4" destOrd="0" presId="urn:microsoft.com/office/officeart/2008/layout/HexagonCluster"/>
    <dgm:cxn modelId="{2DA90853-261C-4BBC-9D09-9CA69A80B5E1}" type="presParOf" srcId="{3D40E085-2436-40C4-8DDA-1F7581A308D6}" destId="{88D28C75-C8EF-4ACB-9CD2-DC2E30867134}" srcOrd="0" destOrd="0" presId="urn:microsoft.com/office/officeart/2008/layout/HexagonCluster"/>
    <dgm:cxn modelId="{A7EC1DD5-9958-4353-B2D6-4AC5395B3117}" type="presParOf" srcId="{AD92F195-8804-46F2-9662-AC5FC3B2583C}" destId="{26CCA598-28E4-4DDE-9FB8-76C880BE9CB1}" srcOrd="5" destOrd="0" presId="urn:microsoft.com/office/officeart/2008/layout/HexagonCluster"/>
    <dgm:cxn modelId="{D45B5C02-09D6-4A00-9B36-A289900216A5}" type="presParOf" srcId="{26CCA598-28E4-4DDE-9FB8-76C880BE9CB1}" destId="{3E7AC5D6-341D-4F9C-A6EA-739B124E9118}" srcOrd="0" destOrd="0" presId="urn:microsoft.com/office/officeart/2008/layout/HexagonCluster"/>
    <dgm:cxn modelId="{36B9AF5D-258C-4183-AAB0-0A9CC8B463D9}" type="presParOf" srcId="{AD92F195-8804-46F2-9662-AC5FC3B2583C}" destId="{B7972DFF-B04E-46AF-9BE7-D3A59DC28614}" srcOrd="6" destOrd="0" presId="urn:microsoft.com/office/officeart/2008/layout/HexagonCluster"/>
    <dgm:cxn modelId="{CD15FEC5-493B-4A9F-A6EE-7F6DD05AF573}" type="presParOf" srcId="{B7972DFF-B04E-46AF-9BE7-D3A59DC28614}" destId="{DD5C29E2-976E-4746-9B08-A46162918A08}" srcOrd="0" destOrd="0" presId="urn:microsoft.com/office/officeart/2008/layout/HexagonCluster"/>
    <dgm:cxn modelId="{9C3696EA-F652-44AE-9C07-91E29AC908FA}" type="presParOf" srcId="{AD92F195-8804-46F2-9662-AC5FC3B2583C}" destId="{B9FE8310-5509-467C-BAB7-7F5F53E8688D}" srcOrd="7" destOrd="0" presId="urn:microsoft.com/office/officeart/2008/layout/HexagonCluster"/>
    <dgm:cxn modelId="{C7E72E08-51AF-4F65-846B-766011E41FA1}" type="presParOf" srcId="{B9FE8310-5509-467C-BAB7-7F5F53E8688D}" destId="{2927AB20-E878-435C-BAE4-6F159DF53439}" srcOrd="0" destOrd="0" presId="urn:microsoft.com/office/officeart/2008/layout/HexagonCluster"/>
    <dgm:cxn modelId="{A18579C9-3983-496C-A3A0-69A62EE7AB8D}" type="presParOf" srcId="{AD92F195-8804-46F2-9662-AC5FC3B2583C}" destId="{F80D5E96-D812-41D6-B48D-953A96C3A14E}" srcOrd="8" destOrd="0" presId="urn:microsoft.com/office/officeart/2008/layout/HexagonCluster"/>
    <dgm:cxn modelId="{DF08A948-8CE8-4F0A-BA7D-108188B3D156}" type="presParOf" srcId="{F80D5E96-D812-41D6-B48D-953A96C3A14E}" destId="{D51F21A0-2873-440A-A482-B0DEA255E0EA}" srcOrd="0" destOrd="0" presId="urn:microsoft.com/office/officeart/2008/layout/HexagonCluster"/>
    <dgm:cxn modelId="{AFF23E20-D937-4505-A537-683A72A755E6}" type="presParOf" srcId="{AD92F195-8804-46F2-9662-AC5FC3B2583C}" destId="{0135C83E-5BCA-45A3-AC6C-A9A50A22A5A2}" srcOrd="9" destOrd="0" presId="urn:microsoft.com/office/officeart/2008/layout/HexagonCluster"/>
    <dgm:cxn modelId="{49D72A88-3F95-4F61-8910-9D4B14906131}" type="presParOf" srcId="{0135C83E-5BCA-45A3-AC6C-A9A50A22A5A2}" destId="{DE819877-B6CC-4B17-828E-640BFBBC7606}" srcOrd="0" destOrd="0" presId="urn:microsoft.com/office/officeart/2008/layout/HexagonCluster"/>
    <dgm:cxn modelId="{10FA0CD7-797E-46E8-A252-F9B36028034E}" type="presParOf" srcId="{AD92F195-8804-46F2-9662-AC5FC3B2583C}" destId="{E71F4FBF-A845-4EB9-93CE-D2C301E57AA6}" srcOrd="10" destOrd="0" presId="urn:microsoft.com/office/officeart/2008/layout/HexagonCluster"/>
    <dgm:cxn modelId="{FE293639-43C6-4A8A-8178-82C148220B9C}" type="presParOf" srcId="{E71F4FBF-A845-4EB9-93CE-D2C301E57AA6}" destId="{D2DD3088-EC05-4312-A4BE-6C900B40797D}" srcOrd="0" destOrd="0" presId="urn:microsoft.com/office/officeart/2008/layout/HexagonCluster"/>
    <dgm:cxn modelId="{23C59F21-E74E-46F0-A8E6-83EDC9F00689}" type="presParOf" srcId="{AD92F195-8804-46F2-9662-AC5FC3B2583C}" destId="{BAF82223-AB95-40A3-91A9-D2387191FFC8}" srcOrd="11" destOrd="0" presId="urn:microsoft.com/office/officeart/2008/layout/HexagonCluster"/>
    <dgm:cxn modelId="{24556584-8A49-45D3-86E9-8ED762712CDB}" type="presParOf" srcId="{BAF82223-AB95-40A3-91A9-D2387191FFC8}" destId="{C5764529-4280-48CB-992F-C9514D43FD3A}" srcOrd="0" destOrd="0" presId="urn:microsoft.com/office/officeart/2008/layout/HexagonCluster"/>
    <dgm:cxn modelId="{8AAD8328-44F2-4B9A-9483-2E81AD925F8C}" type="presParOf" srcId="{AD92F195-8804-46F2-9662-AC5FC3B2583C}" destId="{04442A81-45C8-4578-9827-42C030F87EE8}" srcOrd="12" destOrd="0" presId="urn:microsoft.com/office/officeart/2008/layout/HexagonCluster"/>
    <dgm:cxn modelId="{A9291853-BD15-4FB3-8A11-DEED4C51EF84}" type="presParOf" srcId="{04442A81-45C8-4578-9827-42C030F87EE8}" destId="{4842B45E-1F3B-46A6-B5EF-8FFF73ABBF05}" srcOrd="0" destOrd="0" presId="urn:microsoft.com/office/officeart/2008/layout/HexagonCluster"/>
    <dgm:cxn modelId="{D24E596B-D14E-46A7-9D0A-83D8BD3F7223}" type="presParOf" srcId="{AD92F195-8804-46F2-9662-AC5FC3B2583C}" destId="{F7CB87C4-1B6F-45D1-8DE7-202D2F80DB1A}" srcOrd="13" destOrd="0" presId="urn:microsoft.com/office/officeart/2008/layout/HexagonCluster"/>
    <dgm:cxn modelId="{A253AFC0-B260-465B-BD92-5CA6EB659648}" type="presParOf" srcId="{F7CB87C4-1B6F-45D1-8DE7-202D2F80DB1A}" destId="{2727BEB2-A900-4534-AAC9-1FF437280F70}" srcOrd="0" destOrd="0" presId="urn:microsoft.com/office/officeart/2008/layout/HexagonCluster"/>
    <dgm:cxn modelId="{1A27A3D8-B68A-4AFB-B75B-7DD3AA019ECB}" type="presParOf" srcId="{AD92F195-8804-46F2-9662-AC5FC3B2583C}" destId="{6945CDC7-1961-4BFC-9369-9F0A505B6301}" srcOrd="14" destOrd="0" presId="urn:microsoft.com/office/officeart/2008/layout/HexagonCluster"/>
    <dgm:cxn modelId="{BDD0C4A7-D3D2-427D-9B31-4115064C7CBE}" type="presParOf" srcId="{6945CDC7-1961-4BFC-9369-9F0A505B6301}" destId="{8EE63810-788C-4C42-83E7-06B3B73A12CD}" srcOrd="0" destOrd="0" presId="urn:microsoft.com/office/officeart/2008/layout/HexagonCluster"/>
    <dgm:cxn modelId="{8391542B-BBF8-43CE-A172-B83566DDB25C}" type="presParOf" srcId="{AD92F195-8804-46F2-9662-AC5FC3B2583C}" destId="{6C4038F7-DB9C-4F24-8E58-65866F6228BE}" srcOrd="15" destOrd="0" presId="urn:microsoft.com/office/officeart/2008/layout/HexagonCluster"/>
    <dgm:cxn modelId="{B55F5F49-CDC3-49B7-A979-7D6CA22FF382}" type="presParOf" srcId="{6C4038F7-DB9C-4F24-8E58-65866F6228BE}" destId="{F44D678A-E97F-45D8-AC0B-260F6FA2A34D}" srcOrd="0" destOrd="0" presId="urn:microsoft.com/office/officeart/2008/layout/HexagonCluster"/>
    <dgm:cxn modelId="{B1E3D926-7CF3-4F78-9E51-FCE8CAA03239}" type="presParOf" srcId="{AD92F195-8804-46F2-9662-AC5FC3B2583C}" destId="{25C3E33B-8FED-474C-810D-61A25A356A9D}" srcOrd="16" destOrd="0" presId="urn:microsoft.com/office/officeart/2008/layout/HexagonCluster"/>
    <dgm:cxn modelId="{E9013009-1EA1-45F2-A255-75D98EFAAAEB}" type="presParOf" srcId="{25C3E33B-8FED-474C-810D-61A25A356A9D}" destId="{60B9AD5E-DDCD-4A8F-BA99-E7AD7194B3C5}" srcOrd="0" destOrd="0" presId="urn:microsoft.com/office/officeart/2008/layout/HexagonCluster"/>
    <dgm:cxn modelId="{43A3EF3C-9235-476C-9A64-CF96C46A6D5A}" type="presParOf" srcId="{AD92F195-8804-46F2-9662-AC5FC3B2583C}" destId="{8D4A3897-A526-4816-B336-E02DEBFD53ED}" srcOrd="17" destOrd="0" presId="urn:microsoft.com/office/officeart/2008/layout/HexagonCluster"/>
    <dgm:cxn modelId="{0BD0D638-561D-48C2-9CDB-AE3ACA98478B}" type="presParOf" srcId="{8D4A3897-A526-4816-B336-E02DEBFD53ED}" destId="{087842BC-90F6-4077-997D-688716653EE0}" srcOrd="0" destOrd="0" presId="urn:microsoft.com/office/officeart/2008/layout/HexagonCluster"/>
    <dgm:cxn modelId="{7DB18721-A84E-46A6-9EF1-18B9A9D3A3D3}" type="presParOf" srcId="{AD92F195-8804-46F2-9662-AC5FC3B2583C}" destId="{32BDAEF0-5786-43FA-89B0-0F627AA327CF}" srcOrd="18" destOrd="0" presId="urn:microsoft.com/office/officeart/2008/layout/HexagonCluster"/>
    <dgm:cxn modelId="{11F9255C-05C6-4D98-9D73-D72B105AE854}" type="presParOf" srcId="{32BDAEF0-5786-43FA-89B0-0F627AA327CF}" destId="{46DA0F36-AE13-40B7-819E-7555CB18911A}" srcOrd="0" destOrd="0" presId="urn:microsoft.com/office/officeart/2008/layout/HexagonCluster"/>
    <dgm:cxn modelId="{1FEC83DD-CBCB-4DF9-9E8F-023FF9920140}" type="presParOf" srcId="{AD92F195-8804-46F2-9662-AC5FC3B2583C}" destId="{109F89E4-5468-4DF4-BFA3-C13A1FC354EF}" srcOrd="19" destOrd="0" presId="urn:microsoft.com/office/officeart/2008/layout/HexagonCluster"/>
    <dgm:cxn modelId="{0462CC54-0492-4463-8AF4-4EB16E3A4C7E}" type="presParOf" srcId="{109F89E4-5468-4DF4-BFA3-C13A1FC354EF}" destId="{43F32C71-E6F4-4F69-B54B-7439ABBB28D2}" srcOrd="0" destOrd="0" presId="urn:microsoft.com/office/officeart/2008/layout/HexagonCluster"/>
    <dgm:cxn modelId="{ABE29BB2-79AB-4F4C-8B91-BDF1D135332D}" type="presParOf" srcId="{AD92F195-8804-46F2-9662-AC5FC3B2583C}" destId="{0B2936F2-0E1E-42D4-A8F1-C8A77E33ECFD}" srcOrd="20" destOrd="0" presId="urn:microsoft.com/office/officeart/2008/layout/HexagonCluster"/>
    <dgm:cxn modelId="{FD4324E6-8510-4D27-9934-2F6D3B32DEB3}" type="presParOf" srcId="{0B2936F2-0E1E-42D4-A8F1-C8A77E33ECFD}" destId="{A0295DEA-F7EC-4E00-8485-8F2650FF3DC3}" srcOrd="0" destOrd="0" presId="urn:microsoft.com/office/officeart/2008/layout/HexagonCluster"/>
    <dgm:cxn modelId="{80F7E0C6-0408-4570-A376-8C64F86CCE5C}" type="presParOf" srcId="{AD92F195-8804-46F2-9662-AC5FC3B2583C}" destId="{471D52C8-EDE8-4B14-B693-FCC16F062CD5}" srcOrd="21" destOrd="0" presId="urn:microsoft.com/office/officeart/2008/layout/HexagonCluster"/>
    <dgm:cxn modelId="{9A2D58BE-C328-42DB-9E8A-C11C3B880B5F}" type="presParOf" srcId="{471D52C8-EDE8-4B14-B693-FCC16F062CD5}" destId="{B49DF15D-C5E7-4F3D-9C7E-7A2E5AD9B9FB}" srcOrd="0" destOrd="0" presId="urn:microsoft.com/office/officeart/2008/layout/HexagonCluster"/>
    <dgm:cxn modelId="{5B6080BA-D2C2-49D6-81F5-CEC8E0F5BD8C}" type="presParOf" srcId="{AD92F195-8804-46F2-9662-AC5FC3B2583C}" destId="{2095C639-825A-40D1-BF09-D9CBB37833C3}" srcOrd="22" destOrd="0" presId="urn:microsoft.com/office/officeart/2008/layout/HexagonCluster"/>
    <dgm:cxn modelId="{D992E264-E5FD-43E8-B1BD-BB99F9940566}" type="presParOf" srcId="{2095C639-825A-40D1-BF09-D9CBB37833C3}" destId="{BAB0D66C-8251-4EEF-A820-9D27E7DBD2A9}" srcOrd="0" destOrd="0" presId="urn:microsoft.com/office/officeart/2008/layout/HexagonCluster"/>
    <dgm:cxn modelId="{2D968ADD-52FD-4451-9908-FB48DE2F896F}" type="presParOf" srcId="{AD92F195-8804-46F2-9662-AC5FC3B2583C}" destId="{A776CB0D-E81E-492D-B3DF-9C29E227FC31}" srcOrd="23" destOrd="0" presId="urn:microsoft.com/office/officeart/2008/layout/HexagonCluster"/>
    <dgm:cxn modelId="{C5AECD0F-8F1C-409E-B2B0-CF6435BEC05C}" type="presParOf" srcId="{A776CB0D-E81E-492D-B3DF-9C29E227FC31}" destId="{9B2F18C0-5F50-4FA2-8F13-FE7168DD855F}" srcOrd="0" destOrd="0" presId="urn:microsoft.com/office/officeart/2008/layout/HexagonCluster"/>
    <dgm:cxn modelId="{9B61134E-A1DD-48D9-821F-6534E7088E18}" type="presParOf" srcId="{AD92F195-8804-46F2-9662-AC5FC3B2583C}" destId="{9F850BE7-CF65-4ADC-AF3D-FEA604038855}" srcOrd="24" destOrd="0" presId="urn:microsoft.com/office/officeart/2008/layout/HexagonCluster"/>
    <dgm:cxn modelId="{3F6C0F4F-2A65-4FC0-B564-216675F17556}" type="presParOf" srcId="{9F850BE7-CF65-4ADC-AF3D-FEA604038855}" destId="{0B3AFB7D-B1CB-4C9A-8B91-6AE268913490}" srcOrd="0" destOrd="0" presId="urn:microsoft.com/office/officeart/2008/layout/HexagonCluster"/>
    <dgm:cxn modelId="{BE2B0F95-0D31-4291-99FC-5A5C34CBAAA4}" type="presParOf" srcId="{AD92F195-8804-46F2-9662-AC5FC3B2583C}" destId="{559E30B7-4292-4C94-949D-D3AF1A194C08}" srcOrd="25" destOrd="0" presId="urn:microsoft.com/office/officeart/2008/layout/HexagonCluster"/>
    <dgm:cxn modelId="{DBD5D04E-3B34-41A9-AB1B-57C73E7C43B8}" type="presParOf" srcId="{559E30B7-4292-4C94-949D-D3AF1A194C08}" destId="{FF1E0517-2035-47C3-9764-37CA42F2CDCD}" srcOrd="0" destOrd="0" presId="urn:microsoft.com/office/officeart/2008/layout/HexagonCluster"/>
    <dgm:cxn modelId="{06F70340-4626-4202-B886-2D129493CAA6}" type="presParOf" srcId="{AD92F195-8804-46F2-9662-AC5FC3B2583C}" destId="{5407849D-7604-4288-82F1-A51BBFBE6A26}" srcOrd="26" destOrd="0" presId="urn:microsoft.com/office/officeart/2008/layout/HexagonCluster"/>
    <dgm:cxn modelId="{0258272F-1A82-4C5F-8380-7621822C79E2}" type="presParOf" srcId="{5407849D-7604-4288-82F1-A51BBFBE6A26}" destId="{3268882B-73AD-4628-ABE4-B948BD7F5B2E}" srcOrd="0" destOrd="0" presId="urn:microsoft.com/office/officeart/2008/layout/HexagonCluster"/>
    <dgm:cxn modelId="{F62ABDDD-6484-4876-ACE2-A8B72FC7C644}" type="presParOf" srcId="{AD92F195-8804-46F2-9662-AC5FC3B2583C}" destId="{4E8D3D81-A9CF-442C-8984-8D21304F7092}" srcOrd="27" destOrd="0" presId="urn:microsoft.com/office/officeart/2008/layout/HexagonCluster"/>
    <dgm:cxn modelId="{2C1F4481-17A8-4A6F-B05F-409AEB0FEC0E}" type="presParOf" srcId="{4E8D3D81-A9CF-442C-8984-8D21304F7092}" destId="{C28B99C4-18ED-415E-ACE0-86DE7FB8BFCD}" srcOrd="0" destOrd="0" presId="urn:microsoft.com/office/officeart/2008/layout/HexagonCluster"/>
    <dgm:cxn modelId="{986797D4-795A-4C21-B3D7-48C736490AAD}" type="presParOf" srcId="{AD92F195-8804-46F2-9662-AC5FC3B2583C}" destId="{803C8E81-EC37-4D96-A1E2-BDB17AB34FA7}" srcOrd="28" destOrd="0" presId="urn:microsoft.com/office/officeart/2008/layout/HexagonCluster"/>
    <dgm:cxn modelId="{43D9A1DC-B034-436E-A6FC-78A58E439E75}" type="presParOf" srcId="{803C8E81-EC37-4D96-A1E2-BDB17AB34FA7}" destId="{81728714-F86A-42C1-98B0-CA243889E03E}" srcOrd="0" destOrd="0" presId="urn:microsoft.com/office/officeart/2008/layout/HexagonCluster"/>
    <dgm:cxn modelId="{9E01E965-DF38-4350-A68F-F22FEB0FB46F}" type="presParOf" srcId="{AD92F195-8804-46F2-9662-AC5FC3B2583C}" destId="{77056B1C-65D4-4A7D-B3CC-CC4E9DC2945C}" srcOrd="29" destOrd="0" presId="urn:microsoft.com/office/officeart/2008/layout/HexagonCluster"/>
    <dgm:cxn modelId="{4B23F8C9-E5F4-4720-9B76-924A210B34A5}" type="presParOf" srcId="{77056B1C-65D4-4A7D-B3CC-CC4E9DC2945C}" destId="{1D1C0AA5-ADC3-4B9D-99E2-3FC027EAAB3F}" srcOrd="0" destOrd="0" presId="urn:microsoft.com/office/officeart/2008/layout/HexagonCluster"/>
    <dgm:cxn modelId="{3D3442D7-B197-4DD9-B94C-762B937F19EE}" type="presParOf" srcId="{AD92F195-8804-46F2-9662-AC5FC3B2583C}" destId="{A3349C00-8902-47AA-9D0E-2A24F7D6D0A5}" srcOrd="30" destOrd="0" presId="urn:microsoft.com/office/officeart/2008/layout/HexagonCluster"/>
    <dgm:cxn modelId="{87D7576F-8F00-4D37-8B7B-B5C36AF526CB}" type="presParOf" srcId="{A3349C00-8902-47AA-9D0E-2A24F7D6D0A5}" destId="{14F16650-357F-4928-B833-4BCF74DA471E}" srcOrd="0" destOrd="0" presId="urn:microsoft.com/office/officeart/2008/layout/HexagonCluster"/>
    <dgm:cxn modelId="{40E0D5D5-8CCC-4B76-BC3F-2C7BD360F17D}" type="presParOf" srcId="{AD92F195-8804-46F2-9662-AC5FC3B2583C}" destId="{16C6F926-80D3-4745-AD0D-9CD36E61683F}" srcOrd="31" destOrd="0" presId="urn:microsoft.com/office/officeart/2008/layout/HexagonCluster"/>
    <dgm:cxn modelId="{EF6F3716-8F0E-495B-A711-C48BEBE4C95E}" type="presParOf" srcId="{16C6F926-80D3-4745-AD0D-9CD36E61683F}" destId="{E9DF9FAB-906F-4D10-BA88-428C91609288}" srcOrd="0" destOrd="0" presId="urn:microsoft.com/office/officeart/2008/layout/HexagonCluster"/>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4062A-A48D-4B28-B69C-D56387F82AF1}" type="doc">
      <dgm:prSet loTypeId="urn:microsoft.com/office/officeart/2011/layout/ThemePictureAccent" loCatId="picture" qsTypeId="urn:microsoft.com/office/officeart/2005/8/quickstyle/3d5" qsCatId="3D" csTypeId="urn:microsoft.com/office/officeart/2005/8/colors/accent1_2" csCatId="accent1" phldr="1"/>
      <dgm:spPr/>
      <dgm:t>
        <a:bodyPr/>
        <a:lstStyle/>
        <a:p>
          <a:endParaRPr lang="en-US"/>
        </a:p>
      </dgm:t>
    </dgm:pt>
    <dgm:pt modelId="{7F747CCF-F11D-48CB-9BE8-C7035EEBE9DB}">
      <dgm:prSet phldrT="[Text]"/>
      <dgm:spPr/>
      <dgm:t>
        <a:bodyPr/>
        <a:lstStyle/>
        <a:p>
          <a:r>
            <a:rPr lang="en-US" dirty="0">
              <a:ln w="0"/>
              <a:latin typeface="Verdana" panose="020B0604030504040204" pitchFamily="34" charset="0"/>
              <a:ea typeface="Verdana" panose="020B0604030504040204" pitchFamily="34" charset="0"/>
              <a:cs typeface="Verdana" panose="020B0604030504040204" pitchFamily="34" charset="0"/>
            </a:rPr>
            <a:t>Fluor - Future Growth Project</a:t>
          </a:r>
          <a:endParaRPr lang="en-US" dirty="0"/>
        </a:p>
      </dgm:t>
    </dgm:pt>
    <dgm:pt modelId="{F574E1AC-D325-4FF2-B10C-D535E8DF3FB4}" type="parTrans" cxnId="{295D202D-F2DB-4BB0-ACBA-EB8C6B91D550}">
      <dgm:prSet/>
      <dgm:spPr/>
      <dgm:t>
        <a:bodyPr/>
        <a:lstStyle/>
        <a:p>
          <a:endParaRPr lang="en-US"/>
        </a:p>
      </dgm:t>
    </dgm:pt>
    <dgm:pt modelId="{91526A3B-6353-4263-A144-919BD4C1E514}" type="sibTrans" cxnId="{295D202D-F2DB-4BB0-ACBA-EB8C6B91D550}">
      <dgm:prSet/>
      <dgm:spPr/>
      <dgm:t>
        <a:bodyPr/>
        <a:lstStyle/>
        <a:p>
          <a:endParaRPr lang="en-US"/>
        </a:p>
      </dgm:t>
    </dgm:pt>
    <dgm:pt modelId="{2AE9DCEF-8910-4035-9319-8B251B3F4AF0}">
      <dgm:prSet phldrT="[Text]"/>
      <dgm:spPr/>
      <dgm:t>
        <a:bodyPr/>
        <a:lstStyle/>
        <a:p>
          <a:r>
            <a:rPr lang="en-US" dirty="0">
              <a:ln w="0"/>
              <a:latin typeface="Verdana" panose="020B0604030504040204" pitchFamily="34" charset="0"/>
              <a:ea typeface="Verdana" panose="020B0604030504040204" pitchFamily="34" charset="0"/>
              <a:cs typeface="Verdana" panose="020B0604030504040204" pitchFamily="34" charset="0"/>
            </a:rPr>
            <a:t>Pipeline Project (TANAP), Turkey</a:t>
          </a:r>
          <a:endParaRPr lang="en-US" dirty="0"/>
        </a:p>
      </dgm:t>
    </dgm:pt>
    <dgm:pt modelId="{F04ADDEA-78B5-48FA-830E-F381F67239C4}" type="parTrans" cxnId="{6ABA9C8E-69D6-4ECF-870C-4F32DB3A9BA5}">
      <dgm:prSet/>
      <dgm:spPr/>
      <dgm:t>
        <a:bodyPr/>
        <a:lstStyle/>
        <a:p>
          <a:endParaRPr lang="en-US"/>
        </a:p>
      </dgm:t>
    </dgm:pt>
    <dgm:pt modelId="{DA22A9AF-33C6-42CD-91A2-A49DF1FD7D0F}" type="sibTrans" cxnId="{6ABA9C8E-69D6-4ECF-870C-4F32DB3A9BA5}">
      <dgm:prSet/>
      <dgm:spPr/>
      <dgm:t>
        <a:bodyPr/>
        <a:lstStyle/>
        <a:p>
          <a:endParaRPr lang="en-US"/>
        </a:p>
      </dgm:t>
    </dgm:pt>
    <dgm:pt modelId="{4CD5AC20-E276-4498-AB26-09DB619D1462}">
      <dgm:prSet phldrT="[Text]"/>
      <dgm:spPr/>
      <dgm:t>
        <a:bodyPr/>
        <a:lstStyle/>
        <a:p>
          <a:r>
            <a:rPr lang="en-US" dirty="0">
              <a:ln w="0"/>
              <a:latin typeface="Verdana" panose="020B0604030504040204" pitchFamily="34" charset="0"/>
              <a:ea typeface="Verdana" panose="020B0604030504040204" pitchFamily="34" charset="0"/>
              <a:cs typeface="Verdana" panose="020B0604030504040204" pitchFamily="34" charset="0"/>
            </a:rPr>
            <a:t>Fluor - SADARA, Saudi Arabia</a:t>
          </a:r>
          <a:endParaRPr lang="en-US" dirty="0"/>
        </a:p>
      </dgm:t>
    </dgm:pt>
    <dgm:pt modelId="{8ECFD302-9ECB-406A-9AF1-D68F159F481E}" type="parTrans" cxnId="{917ACC4F-74C7-402C-82F7-47E6B7A0E9FE}">
      <dgm:prSet/>
      <dgm:spPr/>
      <dgm:t>
        <a:bodyPr/>
        <a:lstStyle/>
        <a:p>
          <a:endParaRPr lang="en-US"/>
        </a:p>
      </dgm:t>
    </dgm:pt>
    <dgm:pt modelId="{56FCB90A-11FF-478A-8140-28CEAE75174A}" type="sibTrans" cxnId="{917ACC4F-74C7-402C-82F7-47E6B7A0E9FE}">
      <dgm:prSet/>
      <dgm:spPr/>
      <dgm:t>
        <a:bodyPr/>
        <a:lstStyle/>
        <a:p>
          <a:endParaRPr lang="en-US"/>
        </a:p>
      </dgm:t>
    </dgm:pt>
    <dgm:pt modelId="{F3439896-C75D-4070-8846-17C3045E8A95}">
      <dgm:prSet phldrT="[Text]"/>
      <dgm:spPr/>
      <dgm:t>
        <a:bodyPr/>
        <a:lstStyle/>
        <a:p>
          <a:r>
            <a:rPr lang="en-US" dirty="0">
              <a:ln w="0"/>
              <a:latin typeface="Verdana" panose="020B0604030504040204" pitchFamily="34" charset="0"/>
              <a:ea typeface="Verdana" panose="020B0604030504040204" pitchFamily="34" charset="0"/>
              <a:cs typeface="Verdana" panose="020B0604030504040204" pitchFamily="34" charset="0"/>
            </a:rPr>
            <a:t>AMEC - BP Clair Ridge</a:t>
          </a:r>
          <a:endParaRPr lang="en-US" dirty="0"/>
        </a:p>
      </dgm:t>
    </dgm:pt>
    <dgm:pt modelId="{EAA67958-54D7-4D65-8068-49F67548BD39}" type="parTrans" cxnId="{7396DDB5-D8B0-4094-933E-B6CD017F0E0E}">
      <dgm:prSet/>
      <dgm:spPr/>
      <dgm:t>
        <a:bodyPr/>
        <a:lstStyle/>
        <a:p>
          <a:endParaRPr lang="en-US"/>
        </a:p>
      </dgm:t>
    </dgm:pt>
    <dgm:pt modelId="{CA396CA0-C3FB-4322-89D2-9015BB988AA0}" type="sibTrans" cxnId="{7396DDB5-D8B0-4094-933E-B6CD017F0E0E}">
      <dgm:prSet/>
      <dgm:spPr/>
      <dgm:t>
        <a:bodyPr/>
        <a:lstStyle/>
        <a:p>
          <a:endParaRPr lang="en-US"/>
        </a:p>
      </dgm:t>
    </dgm:pt>
    <dgm:pt modelId="{1FB580CE-3C3C-4639-B7B8-C56716A885C7}">
      <dgm:prSet phldrT="[Text]"/>
      <dgm:spPr/>
      <dgm:t>
        <a:bodyPr/>
        <a:lstStyle/>
        <a:p>
          <a:r>
            <a:rPr lang="en-US" dirty="0">
              <a:ln w="0"/>
              <a:latin typeface="Verdana" panose="020B0604030504040204" pitchFamily="34" charset="0"/>
              <a:ea typeface="Verdana" panose="020B0604030504040204" pitchFamily="34" charset="0"/>
              <a:cs typeface="Verdana" panose="020B0604030504040204" pitchFamily="34" charset="0"/>
            </a:rPr>
            <a:t>Worley Parsons - JASMINE</a:t>
          </a:r>
          <a:endParaRPr lang="en-US" dirty="0"/>
        </a:p>
      </dgm:t>
    </dgm:pt>
    <dgm:pt modelId="{0A437D78-7AA6-4C6C-84B7-DC2A1DFAC8DA}" type="parTrans" cxnId="{217C656E-07B0-49F0-8F4D-E93B49F4EA4A}">
      <dgm:prSet/>
      <dgm:spPr/>
      <dgm:t>
        <a:bodyPr/>
        <a:lstStyle/>
        <a:p>
          <a:endParaRPr lang="en-US"/>
        </a:p>
      </dgm:t>
    </dgm:pt>
    <dgm:pt modelId="{3CE212F5-6E60-4A4A-B62B-AD5E42CD72DB}" type="sibTrans" cxnId="{217C656E-07B0-49F0-8F4D-E93B49F4EA4A}">
      <dgm:prSet/>
      <dgm:spPr/>
      <dgm:t>
        <a:bodyPr/>
        <a:lstStyle/>
        <a:p>
          <a:endParaRPr lang="en-US"/>
        </a:p>
      </dgm:t>
    </dgm:pt>
    <dgm:pt modelId="{3666FAD5-7836-426F-A552-0FD293F7BE9A}">
      <dgm:prSet phldrT="[Text]"/>
      <dgm:spPr/>
      <dgm:t>
        <a:bodyPr/>
        <a:lstStyle/>
        <a:p>
          <a:r>
            <a:rPr lang="en-US" dirty="0">
              <a:ln w="0"/>
              <a:latin typeface="Verdana" panose="020B0604030504040204" pitchFamily="34" charset="0"/>
              <a:ea typeface="Verdana" panose="020B0604030504040204" pitchFamily="34" charset="0"/>
              <a:cs typeface="Verdana" panose="020B0604030504040204" pitchFamily="34" charset="0"/>
            </a:rPr>
            <a:t>CB&amp;I - Mariner Project</a:t>
          </a:r>
          <a:endParaRPr lang="en-US" dirty="0"/>
        </a:p>
      </dgm:t>
    </dgm:pt>
    <dgm:pt modelId="{5AAF0580-8463-4EF1-BB6E-64326A9FCA9A}" type="parTrans" cxnId="{AB93C5E6-4AE1-4FA6-98F5-7CCF67A917A5}">
      <dgm:prSet/>
      <dgm:spPr/>
      <dgm:t>
        <a:bodyPr/>
        <a:lstStyle/>
        <a:p>
          <a:endParaRPr lang="en-US"/>
        </a:p>
      </dgm:t>
    </dgm:pt>
    <dgm:pt modelId="{E22D1BE3-662A-4381-ACDE-C75807876BEA}" type="sibTrans" cxnId="{AB93C5E6-4AE1-4FA6-98F5-7CCF67A917A5}">
      <dgm:prSet/>
      <dgm:spPr/>
      <dgm:t>
        <a:bodyPr/>
        <a:lstStyle/>
        <a:p>
          <a:endParaRPr lang="en-US"/>
        </a:p>
      </dgm:t>
    </dgm:pt>
    <dgm:pt modelId="{40BDD51B-C6A9-4D10-95D2-93D3265EEB93}" type="pres">
      <dgm:prSet presAssocID="{D934062A-A48D-4B28-B69C-D56387F82AF1}" presName="Name0" presStyleCnt="0">
        <dgm:presLayoutVars>
          <dgm:chMax val="6"/>
          <dgm:chPref val="6"/>
          <dgm:dir/>
        </dgm:presLayoutVars>
      </dgm:prSet>
      <dgm:spPr/>
    </dgm:pt>
    <dgm:pt modelId="{1AF63FE3-B905-4ADE-B335-CDF67D3EB425}" type="pres">
      <dgm:prSet presAssocID="{7F747CCF-F11D-48CB-9BE8-C7035EEBE9DB}" presName="Image1" presStyleCnt="0"/>
      <dgm:spPr/>
    </dgm:pt>
    <dgm:pt modelId="{1C9BA48F-FA95-40FF-A8D1-02072C248233}" type="pres">
      <dgm:prSet presAssocID="{7F747CCF-F11D-48CB-9BE8-C7035EEBE9DB}" presName="Image" presStyleLbl="align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effectLst>
          <a:outerShdw blurRad="50800" dist="38100" dir="2700000" algn="tl" rotWithShape="0">
            <a:prstClr val="black">
              <a:alpha val="40000"/>
            </a:prstClr>
          </a:outerShdw>
        </a:effectLst>
      </dgm:spPr>
    </dgm:pt>
    <dgm:pt modelId="{4E6AAB14-656D-4A56-B52B-C392ECDDA312}" type="pres">
      <dgm:prSet presAssocID="{7F747CCF-F11D-48CB-9BE8-C7035EEBE9DB}" presName="Accent1" presStyleCnt="0"/>
      <dgm:spPr/>
    </dgm:pt>
    <dgm:pt modelId="{E19179ED-2612-4860-A725-C90032FA9103}" type="pres">
      <dgm:prSet presAssocID="{7F747CCF-F11D-48CB-9BE8-C7035EEBE9DB}" presName="Accent" presStyleLbl="parChTrans1D1" presStyleIdx="0" presStyleCnt="6"/>
      <dgm:spPr/>
    </dgm:pt>
    <dgm:pt modelId="{3CE211FD-AB72-49F1-861C-AA27E85593D4}" type="pres">
      <dgm:prSet presAssocID="{7F747CCF-F11D-48CB-9BE8-C7035EEBE9DB}" presName="Text1" presStyleLbl="alignImgPlace1" presStyleIdx="0" presStyleCnt="6" custScaleY="34755" custLinFactY="-100000" custLinFactNeighborX="4510" custLinFactNeighborY="-188339">
        <dgm:presLayoutVars>
          <dgm:chMax val="0"/>
          <dgm:chPref val="0"/>
          <dgm:bulletEnabled val="1"/>
        </dgm:presLayoutVars>
      </dgm:prSet>
      <dgm:spPr/>
    </dgm:pt>
    <dgm:pt modelId="{5AD100BF-F8FB-460A-85D8-52C324038246}" type="pres">
      <dgm:prSet presAssocID="{2AE9DCEF-8910-4035-9319-8B251B3F4AF0}" presName="Image2" presStyleCnt="0"/>
      <dgm:spPr/>
    </dgm:pt>
    <dgm:pt modelId="{BAA4C6E5-B397-43CC-BF57-D339CC23BD3C}" type="pres">
      <dgm:prSet presAssocID="{2AE9DCEF-8910-4035-9319-8B251B3F4AF0}" presName="Image" presStyleLbl="align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effectLst>
          <a:outerShdw blurRad="50800" dist="38100" dir="2700000" algn="tl" rotWithShape="0">
            <a:prstClr val="black">
              <a:alpha val="40000"/>
            </a:prstClr>
          </a:outerShdw>
        </a:effectLst>
      </dgm:spPr>
    </dgm:pt>
    <dgm:pt modelId="{D315E937-D267-4F0B-A4CA-67D44380BC9C}" type="pres">
      <dgm:prSet presAssocID="{2AE9DCEF-8910-4035-9319-8B251B3F4AF0}" presName="Accent2" presStyleCnt="0"/>
      <dgm:spPr/>
    </dgm:pt>
    <dgm:pt modelId="{C762E515-71B9-4CB7-91F6-72A7EC42E06E}" type="pres">
      <dgm:prSet presAssocID="{2AE9DCEF-8910-4035-9319-8B251B3F4AF0}" presName="Accent" presStyleLbl="parChTrans1D1" presStyleIdx="1" presStyleCnt="6"/>
      <dgm:spPr/>
    </dgm:pt>
    <dgm:pt modelId="{3FE081D0-0C0A-471C-ACB2-7E19EF181C1B}" type="pres">
      <dgm:prSet presAssocID="{2AE9DCEF-8910-4035-9319-8B251B3F4AF0}" presName="Text2" presStyleLbl="alignImgPlace1" presStyleIdx="1" presStyleCnt="6">
        <dgm:presLayoutVars>
          <dgm:chMax val="0"/>
          <dgm:chPref val="0"/>
          <dgm:bulletEnabled val="1"/>
        </dgm:presLayoutVars>
      </dgm:prSet>
      <dgm:spPr/>
    </dgm:pt>
    <dgm:pt modelId="{BEB25A98-0AB7-49AE-9133-A51E1C0C1E26}" type="pres">
      <dgm:prSet presAssocID="{4CD5AC20-E276-4498-AB26-09DB619D1462}" presName="Image3" presStyleCnt="0"/>
      <dgm:spPr/>
    </dgm:pt>
    <dgm:pt modelId="{A743CC35-9EDB-49AC-91FE-900DE5C04F8C}" type="pres">
      <dgm:prSet presAssocID="{4CD5AC20-E276-4498-AB26-09DB619D1462}" presName="Image" presStyleLbl="align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effectLst>
          <a:outerShdw blurRad="50800" dist="38100" dir="2700000" algn="tl" rotWithShape="0">
            <a:prstClr val="black">
              <a:alpha val="40000"/>
            </a:prstClr>
          </a:outerShdw>
        </a:effectLst>
      </dgm:spPr>
    </dgm:pt>
    <dgm:pt modelId="{C4DCC54D-D7C6-42CC-9577-00C6172DBCF7}" type="pres">
      <dgm:prSet presAssocID="{4CD5AC20-E276-4498-AB26-09DB619D1462}" presName="Accent3" presStyleCnt="0"/>
      <dgm:spPr/>
    </dgm:pt>
    <dgm:pt modelId="{9D88EE7F-AF68-43A1-B252-473E9423BA6F}" type="pres">
      <dgm:prSet presAssocID="{4CD5AC20-E276-4498-AB26-09DB619D1462}" presName="Accent" presStyleLbl="parChTrans1D1" presStyleIdx="2" presStyleCnt="6"/>
      <dgm:spPr/>
    </dgm:pt>
    <dgm:pt modelId="{C8FC024C-FBAE-4071-AD9F-C7225EC99ADC}" type="pres">
      <dgm:prSet presAssocID="{4CD5AC20-E276-4498-AB26-09DB619D1462}" presName="Text3" presStyleLbl="alignImgPlace1" presStyleIdx="2" presStyleCnt="6">
        <dgm:presLayoutVars>
          <dgm:chMax val="0"/>
          <dgm:chPref val="0"/>
          <dgm:bulletEnabled val="1"/>
        </dgm:presLayoutVars>
      </dgm:prSet>
      <dgm:spPr/>
    </dgm:pt>
    <dgm:pt modelId="{28A50939-D58D-4D01-9959-49B98BDF2C9C}" type="pres">
      <dgm:prSet presAssocID="{F3439896-C75D-4070-8846-17C3045E8A95}" presName="Image4" presStyleCnt="0"/>
      <dgm:spPr/>
    </dgm:pt>
    <dgm:pt modelId="{590FF1A9-BE9D-4550-849E-77A20C08641F}" type="pres">
      <dgm:prSet presAssocID="{F3439896-C75D-4070-8846-17C3045E8A95}" presName="Image" presStyleLbl="alignImgPlace1" presStyleIdx="3" presStyleCnt="6"/>
      <dgm:spPr>
        <a:blipFill>
          <a:blip xmlns:r="http://schemas.openxmlformats.org/officeDocument/2006/relationships" r:embed="rId4"/>
          <a:srcRect/>
          <a:stretch>
            <a:fillRect l="-1000" r="-1000"/>
          </a:stretch>
        </a:blipFill>
        <a:effectLst>
          <a:outerShdw blurRad="50800" dist="38100" dir="2700000" algn="tl" rotWithShape="0">
            <a:prstClr val="black">
              <a:alpha val="40000"/>
            </a:prstClr>
          </a:outerShdw>
        </a:effectLst>
      </dgm:spPr>
    </dgm:pt>
    <dgm:pt modelId="{2C602D0F-0A99-4DBB-A692-01CB511AC8F6}" type="pres">
      <dgm:prSet presAssocID="{F3439896-C75D-4070-8846-17C3045E8A95}" presName="Accent4" presStyleCnt="0"/>
      <dgm:spPr/>
    </dgm:pt>
    <dgm:pt modelId="{5ED0BB9B-739E-490F-80FC-A1865E32B3A4}" type="pres">
      <dgm:prSet presAssocID="{F3439896-C75D-4070-8846-17C3045E8A95}" presName="Accent" presStyleLbl="parChTrans1D1" presStyleIdx="3" presStyleCnt="6"/>
      <dgm:spPr/>
    </dgm:pt>
    <dgm:pt modelId="{8FE5F60A-B833-43FC-BFC4-AFD75B3E8DC9}" type="pres">
      <dgm:prSet presAssocID="{F3439896-C75D-4070-8846-17C3045E8A95}" presName="Text4" presStyleLbl="alignImgPlace1" presStyleIdx="3" presStyleCnt="6">
        <dgm:presLayoutVars>
          <dgm:chMax val="0"/>
          <dgm:chPref val="0"/>
          <dgm:bulletEnabled val="1"/>
        </dgm:presLayoutVars>
      </dgm:prSet>
      <dgm:spPr/>
    </dgm:pt>
    <dgm:pt modelId="{B3586C5E-04F9-4EF4-A0A1-0F247677489D}" type="pres">
      <dgm:prSet presAssocID="{1FB580CE-3C3C-4639-B7B8-C56716A885C7}" presName="Image5" presStyleCnt="0"/>
      <dgm:spPr/>
    </dgm:pt>
    <dgm:pt modelId="{DE6078F5-5894-441C-9E31-86A538321FD7}" type="pres">
      <dgm:prSet presAssocID="{1FB580CE-3C3C-4639-B7B8-C56716A885C7}" presName="Image" presStyleLbl="align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000" b="-2000"/>
          </a:stretch>
        </a:blipFill>
        <a:effectLst>
          <a:outerShdw blurRad="50800" dist="38100" dir="2700000" algn="tl" rotWithShape="0">
            <a:prstClr val="black">
              <a:alpha val="40000"/>
            </a:prstClr>
          </a:outerShdw>
        </a:effectLst>
      </dgm:spPr>
    </dgm:pt>
    <dgm:pt modelId="{9F322921-5EDB-44C8-9DEA-9E1C3B476A3E}" type="pres">
      <dgm:prSet presAssocID="{1FB580CE-3C3C-4639-B7B8-C56716A885C7}" presName="Accent5" presStyleCnt="0"/>
      <dgm:spPr/>
    </dgm:pt>
    <dgm:pt modelId="{06B8008F-F1A5-4AB2-9A59-4A5574D7DA1B}" type="pres">
      <dgm:prSet presAssocID="{1FB580CE-3C3C-4639-B7B8-C56716A885C7}" presName="Accent" presStyleLbl="parChTrans1D1" presStyleIdx="4" presStyleCnt="6"/>
      <dgm:spPr/>
    </dgm:pt>
    <dgm:pt modelId="{EA97BDF7-A327-4D9C-B0FE-2D5EC255EAAB}" type="pres">
      <dgm:prSet presAssocID="{1FB580CE-3C3C-4639-B7B8-C56716A885C7}" presName="Text5" presStyleLbl="alignImgPlace1" presStyleIdx="4" presStyleCnt="6">
        <dgm:presLayoutVars>
          <dgm:chMax val="0"/>
          <dgm:chPref val="0"/>
          <dgm:bulletEnabled val="1"/>
        </dgm:presLayoutVars>
      </dgm:prSet>
      <dgm:spPr/>
    </dgm:pt>
    <dgm:pt modelId="{3BF3BB19-1CF9-430E-AA0C-55BF6575B255}" type="pres">
      <dgm:prSet presAssocID="{3666FAD5-7836-426F-A552-0FD293F7BE9A}" presName="Image6" presStyleCnt="0"/>
      <dgm:spPr/>
    </dgm:pt>
    <dgm:pt modelId="{FA40ECE6-3DA6-4881-978C-AE5B631CD190}" type="pres">
      <dgm:prSet presAssocID="{3666FAD5-7836-426F-A552-0FD293F7BE9A}" presName="Image" presStyleLbl="align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38000" b="-38000"/>
          </a:stretch>
        </a:blipFill>
      </dgm:spPr>
    </dgm:pt>
    <dgm:pt modelId="{83DA4A5B-0A36-4DE0-A702-81E6A59842A1}" type="pres">
      <dgm:prSet presAssocID="{3666FAD5-7836-426F-A552-0FD293F7BE9A}" presName="Accent6" presStyleCnt="0"/>
      <dgm:spPr/>
    </dgm:pt>
    <dgm:pt modelId="{70E19BC9-20CB-435D-B104-EFECD03AB407}" type="pres">
      <dgm:prSet presAssocID="{3666FAD5-7836-426F-A552-0FD293F7BE9A}" presName="Accent" presStyleLbl="parChTrans1D1" presStyleIdx="5" presStyleCnt="6"/>
      <dgm:spPr/>
    </dgm:pt>
    <dgm:pt modelId="{F230D896-7CBA-46D7-BFEA-B3B31208CDA8}" type="pres">
      <dgm:prSet presAssocID="{3666FAD5-7836-426F-A552-0FD293F7BE9A}" presName="Text6" presStyleLbl="alignImgPlace1" presStyleIdx="5" presStyleCnt="6">
        <dgm:presLayoutVars>
          <dgm:chMax val="0"/>
          <dgm:chPref val="0"/>
          <dgm:bulletEnabled val="1"/>
        </dgm:presLayoutVars>
      </dgm:prSet>
      <dgm:spPr/>
    </dgm:pt>
  </dgm:ptLst>
  <dgm:cxnLst>
    <dgm:cxn modelId="{7DADFA1B-ABDE-4326-A470-8B04BC27D87A}" type="presOf" srcId="{4CD5AC20-E276-4498-AB26-09DB619D1462}" destId="{C8FC024C-FBAE-4071-AD9F-C7225EC99ADC}" srcOrd="0" destOrd="0" presId="urn:microsoft.com/office/officeart/2011/layout/ThemePictureAccent"/>
    <dgm:cxn modelId="{CFF4F325-383F-4734-BEDF-077C7B2FB4F8}" type="presOf" srcId="{1FB580CE-3C3C-4639-B7B8-C56716A885C7}" destId="{EA97BDF7-A327-4D9C-B0FE-2D5EC255EAAB}" srcOrd="0" destOrd="0" presId="urn:microsoft.com/office/officeart/2011/layout/ThemePictureAccent"/>
    <dgm:cxn modelId="{295D202D-F2DB-4BB0-ACBA-EB8C6B91D550}" srcId="{D934062A-A48D-4B28-B69C-D56387F82AF1}" destId="{7F747CCF-F11D-48CB-9BE8-C7035EEBE9DB}" srcOrd="0" destOrd="0" parTransId="{F574E1AC-D325-4FF2-B10C-D535E8DF3FB4}" sibTransId="{91526A3B-6353-4263-A144-919BD4C1E514}"/>
    <dgm:cxn modelId="{1FA60C67-4B08-4BA0-A8A6-EB8F9F85AE52}" type="presOf" srcId="{F3439896-C75D-4070-8846-17C3045E8A95}" destId="{8FE5F60A-B833-43FC-BFC4-AFD75B3E8DC9}" srcOrd="0" destOrd="0" presId="urn:microsoft.com/office/officeart/2011/layout/ThemePictureAccent"/>
    <dgm:cxn modelId="{217C656E-07B0-49F0-8F4D-E93B49F4EA4A}" srcId="{D934062A-A48D-4B28-B69C-D56387F82AF1}" destId="{1FB580CE-3C3C-4639-B7B8-C56716A885C7}" srcOrd="4" destOrd="0" parTransId="{0A437D78-7AA6-4C6C-84B7-DC2A1DFAC8DA}" sibTransId="{3CE212F5-6E60-4A4A-B62B-AD5E42CD72DB}"/>
    <dgm:cxn modelId="{27DC456F-B1CD-43E4-BD13-091E6F0EDF5B}" type="presOf" srcId="{7F747CCF-F11D-48CB-9BE8-C7035EEBE9DB}" destId="{3CE211FD-AB72-49F1-861C-AA27E85593D4}" srcOrd="0" destOrd="0" presId="urn:microsoft.com/office/officeart/2011/layout/ThemePictureAccent"/>
    <dgm:cxn modelId="{917ACC4F-74C7-402C-82F7-47E6B7A0E9FE}" srcId="{D934062A-A48D-4B28-B69C-D56387F82AF1}" destId="{4CD5AC20-E276-4498-AB26-09DB619D1462}" srcOrd="2" destOrd="0" parTransId="{8ECFD302-9ECB-406A-9AF1-D68F159F481E}" sibTransId="{56FCB90A-11FF-478A-8140-28CEAE75174A}"/>
    <dgm:cxn modelId="{3191AB51-F766-4AB6-843A-55355F4F0381}" type="presOf" srcId="{2AE9DCEF-8910-4035-9319-8B251B3F4AF0}" destId="{3FE081D0-0C0A-471C-ACB2-7E19EF181C1B}" srcOrd="0" destOrd="0" presId="urn:microsoft.com/office/officeart/2011/layout/ThemePictureAccent"/>
    <dgm:cxn modelId="{98B2F157-C7D2-498F-AA5F-DB4FB60FD67A}" type="presOf" srcId="{3666FAD5-7836-426F-A552-0FD293F7BE9A}" destId="{F230D896-7CBA-46D7-BFEA-B3B31208CDA8}" srcOrd="0" destOrd="0" presId="urn:microsoft.com/office/officeart/2011/layout/ThemePictureAccent"/>
    <dgm:cxn modelId="{6ABA9C8E-69D6-4ECF-870C-4F32DB3A9BA5}" srcId="{D934062A-A48D-4B28-B69C-D56387F82AF1}" destId="{2AE9DCEF-8910-4035-9319-8B251B3F4AF0}" srcOrd="1" destOrd="0" parTransId="{F04ADDEA-78B5-48FA-830E-F381F67239C4}" sibTransId="{DA22A9AF-33C6-42CD-91A2-A49DF1FD7D0F}"/>
    <dgm:cxn modelId="{4CD6849D-A8E0-4758-9CBD-E7CE27B0134E}" type="presOf" srcId="{D934062A-A48D-4B28-B69C-D56387F82AF1}" destId="{40BDD51B-C6A9-4D10-95D2-93D3265EEB93}" srcOrd="0" destOrd="0" presId="urn:microsoft.com/office/officeart/2011/layout/ThemePictureAccent"/>
    <dgm:cxn modelId="{7396DDB5-D8B0-4094-933E-B6CD017F0E0E}" srcId="{D934062A-A48D-4B28-B69C-D56387F82AF1}" destId="{F3439896-C75D-4070-8846-17C3045E8A95}" srcOrd="3" destOrd="0" parTransId="{EAA67958-54D7-4D65-8068-49F67548BD39}" sibTransId="{CA396CA0-C3FB-4322-89D2-9015BB988AA0}"/>
    <dgm:cxn modelId="{AB93C5E6-4AE1-4FA6-98F5-7CCF67A917A5}" srcId="{D934062A-A48D-4B28-B69C-D56387F82AF1}" destId="{3666FAD5-7836-426F-A552-0FD293F7BE9A}" srcOrd="5" destOrd="0" parTransId="{5AAF0580-8463-4EF1-BB6E-64326A9FCA9A}" sibTransId="{E22D1BE3-662A-4381-ACDE-C75807876BEA}"/>
    <dgm:cxn modelId="{94C86A9A-B26B-4EA6-9C28-D24C4187BA4E}" type="presParOf" srcId="{40BDD51B-C6A9-4D10-95D2-93D3265EEB93}" destId="{1AF63FE3-B905-4ADE-B335-CDF67D3EB425}" srcOrd="0" destOrd="0" presId="urn:microsoft.com/office/officeart/2011/layout/ThemePictureAccent"/>
    <dgm:cxn modelId="{42214B50-EAE7-4CDB-B7F3-ACBD53E10B1E}" type="presParOf" srcId="{1AF63FE3-B905-4ADE-B335-CDF67D3EB425}" destId="{1C9BA48F-FA95-40FF-A8D1-02072C248233}" srcOrd="0" destOrd="0" presId="urn:microsoft.com/office/officeart/2011/layout/ThemePictureAccent"/>
    <dgm:cxn modelId="{58ABD41D-4ABA-4B60-9CA6-1D73D6E235A2}" type="presParOf" srcId="{40BDD51B-C6A9-4D10-95D2-93D3265EEB93}" destId="{4E6AAB14-656D-4A56-B52B-C392ECDDA312}" srcOrd="1" destOrd="0" presId="urn:microsoft.com/office/officeart/2011/layout/ThemePictureAccent"/>
    <dgm:cxn modelId="{EAB530DE-AB04-4BD8-A7DF-3E666F50C44B}" type="presParOf" srcId="{4E6AAB14-656D-4A56-B52B-C392ECDDA312}" destId="{E19179ED-2612-4860-A725-C90032FA9103}" srcOrd="0" destOrd="0" presId="urn:microsoft.com/office/officeart/2011/layout/ThemePictureAccent"/>
    <dgm:cxn modelId="{94F28799-63B3-4EE1-B766-B8AFCDFD3AAE}" type="presParOf" srcId="{40BDD51B-C6A9-4D10-95D2-93D3265EEB93}" destId="{3CE211FD-AB72-49F1-861C-AA27E85593D4}" srcOrd="2" destOrd="0" presId="urn:microsoft.com/office/officeart/2011/layout/ThemePictureAccent"/>
    <dgm:cxn modelId="{611F02B2-28C8-4B69-B946-F520ACAEAB80}" type="presParOf" srcId="{40BDD51B-C6A9-4D10-95D2-93D3265EEB93}" destId="{5AD100BF-F8FB-460A-85D8-52C324038246}" srcOrd="3" destOrd="0" presId="urn:microsoft.com/office/officeart/2011/layout/ThemePictureAccent"/>
    <dgm:cxn modelId="{EE58A763-4330-481A-A634-8398AC9E0E91}" type="presParOf" srcId="{5AD100BF-F8FB-460A-85D8-52C324038246}" destId="{BAA4C6E5-B397-43CC-BF57-D339CC23BD3C}" srcOrd="0" destOrd="0" presId="urn:microsoft.com/office/officeart/2011/layout/ThemePictureAccent"/>
    <dgm:cxn modelId="{6F5D1D83-2E4C-41C3-9C00-99C349C2185B}" type="presParOf" srcId="{40BDD51B-C6A9-4D10-95D2-93D3265EEB93}" destId="{D315E937-D267-4F0B-A4CA-67D44380BC9C}" srcOrd="4" destOrd="0" presId="urn:microsoft.com/office/officeart/2011/layout/ThemePictureAccent"/>
    <dgm:cxn modelId="{02A556FF-8E91-41B3-97AE-D4E968D9CB03}" type="presParOf" srcId="{D315E937-D267-4F0B-A4CA-67D44380BC9C}" destId="{C762E515-71B9-4CB7-91F6-72A7EC42E06E}" srcOrd="0" destOrd="0" presId="urn:microsoft.com/office/officeart/2011/layout/ThemePictureAccent"/>
    <dgm:cxn modelId="{D07EEA01-CE09-4171-94B1-E0088130FF36}" type="presParOf" srcId="{40BDD51B-C6A9-4D10-95D2-93D3265EEB93}" destId="{3FE081D0-0C0A-471C-ACB2-7E19EF181C1B}" srcOrd="5" destOrd="0" presId="urn:microsoft.com/office/officeart/2011/layout/ThemePictureAccent"/>
    <dgm:cxn modelId="{F52F7B30-B859-4740-9C4B-E0DB640A1828}" type="presParOf" srcId="{40BDD51B-C6A9-4D10-95D2-93D3265EEB93}" destId="{BEB25A98-0AB7-49AE-9133-A51E1C0C1E26}" srcOrd="6" destOrd="0" presId="urn:microsoft.com/office/officeart/2011/layout/ThemePictureAccent"/>
    <dgm:cxn modelId="{689425D2-AFDE-4FBB-B76D-B5458E2D5F14}" type="presParOf" srcId="{BEB25A98-0AB7-49AE-9133-A51E1C0C1E26}" destId="{A743CC35-9EDB-49AC-91FE-900DE5C04F8C}" srcOrd="0" destOrd="0" presId="urn:microsoft.com/office/officeart/2011/layout/ThemePictureAccent"/>
    <dgm:cxn modelId="{25CBB607-902E-4E1C-B787-E01EF17567F2}" type="presParOf" srcId="{40BDD51B-C6A9-4D10-95D2-93D3265EEB93}" destId="{C4DCC54D-D7C6-42CC-9577-00C6172DBCF7}" srcOrd="7" destOrd="0" presId="urn:microsoft.com/office/officeart/2011/layout/ThemePictureAccent"/>
    <dgm:cxn modelId="{46990C42-4DB3-4992-82B5-0C463F45A6BB}" type="presParOf" srcId="{C4DCC54D-D7C6-42CC-9577-00C6172DBCF7}" destId="{9D88EE7F-AF68-43A1-B252-473E9423BA6F}" srcOrd="0" destOrd="0" presId="urn:microsoft.com/office/officeart/2011/layout/ThemePictureAccent"/>
    <dgm:cxn modelId="{43B20E63-CCF0-453E-AAF5-95FD70039F57}" type="presParOf" srcId="{40BDD51B-C6A9-4D10-95D2-93D3265EEB93}" destId="{C8FC024C-FBAE-4071-AD9F-C7225EC99ADC}" srcOrd="8" destOrd="0" presId="urn:microsoft.com/office/officeart/2011/layout/ThemePictureAccent"/>
    <dgm:cxn modelId="{64580482-66E3-4757-AD9D-4C330B12A7AE}" type="presParOf" srcId="{40BDD51B-C6A9-4D10-95D2-93D3265EEB93}" destId="{28A50939-D58D-4D01-9959-49B98BDF2C9C}" srcOrd="9" destOrd="0" presId="urn:microsoft.com/office/officeart/2011/layout/ThemePictureAccent"/>
    <dgm:cxn modelId="{6F1F1F00-5230-412F-9A2D-46C9367D8286}" type="presParOf" srcId="{28A50939-D58D-4D01-9959-49B98BDF2C9C}" destId="{590FF1A9-BE9D-4550-849E-77A20C08641F}" srcOrd="0" destOrd="0" presId="urn:microsoft.com/office/officeart/2011/layout/ThemePictureAccent"/>
    <dgm:cxn modelId="{8B49ACC6-2477-4E19-A923-83389FFF3E43}" type="presParOf" srcId="{40BDD51B-C6A9-4D10-95D2-93D3265EEB93}" destId="{2C602D0F-0A99-4DBB-A692-01CB511AC8F6}" srcOrd="10" destOrd="0" presId="urn:microsoft.com/office/officeart/2011/layout/ThemePictureAccent"/>
    <dgm:cxn modelId="{8223D91B-FEDA-4A1C-9B0D-7D9BE5441263}" type="presParOf" srcId="{2C602D0F-0A99-4DBB-A692-01CB511AC8F6}" destId="{5ED0BB9B-739E-490F-80FC-A1865E32B3A4}" srcOrd="0" destOrd="0" presId="urn:microsoft.com/office/officeart/2011/layout/ThemePictureAccent"/>
    <dgm:cxn modelId="{09E6B5B1-55F3-4FCF-86D9-D4532391452C}" type="presParOf" srcId="{40BDD51B-C6A9-4D10-95D2-93D3265EEB93}" destId="{8FE5F60A-B833-43FC-BFC4-AFD75B3E8DC9}" srcOrd="11" destOrd="0" presId="urn:microsoft.com/office/officeart/2011/layout/ThemePictureAccent"/>
    <dgm:cxn modelId="{A8598C9A-4DCB-4B6E-AF16-6A25AF96E35A}" type="presParOf" srcId="{40BDD51B-C6A9-4D10-95D2-93D3265EEB93}" destId="{B3586C5E-04F9-4EF4-A0A1-0F247677489D}" srcOrd="12" destOrd="0" presId="urn:microsoft.com/office/officeart/2011/layout/ThemePictureAccent"/>
    <dgm:cxn modelId="{D6BA9040-CF8E-411F-8194-45E439DD4C51}" type="presParOf" srcId="{B3586C5E-04F9-4EF4-A0A1-0F247677489D}" destId="{DE6078F5-5894-441C-9E31-86A538321FD7}" srcOrd="0" destOrd="0" presId="urn:microsoft.com/office/officeart/2011/layout/ThemePictureAccent"/>
    <dgm:cxn modelId="{40D3305F-D71B-46C1-B7B6-A8AB622C335B}" type="presParOf" srcId="{40BDD51B-C6A9-4D10-95D2-93D3265EEB93}" destId="{9F322921-5EDB-44C8-9DEA-9E1C3B476A3E}" srcOrd="13" destOrd="0" presId="urn:microsoft.com/office/officeart/2011/layout/ThemePictureAccent"/>
    <dgm:cxn modelId="{39B53CC8-2619-4252-9881-E2C3269F1DF4}" type="presParOf" srcId="{9F322921-5EDB-44C8-9DEA-9E1C3B476A3E}" destId="{06B8008F-F1A5-4AB2-9A59-4A5574D7DA1B}" srcOrd="0" destOrd="0" presId="urn:microsoft.com/office/officeart/2011/layout/ThemePictureAccent"/>
    <dgm:cxn modelId="{92DFF2BD-5D13-46AE-9CFC-4749FAC5F445}" type="presParOf" srcId="{40BDD51B-C6A9-4D10-95D2-93D3265EEB93}" destId="{EA97BDF7-A327-4D9C-B0FE-2D5EC255EAAB}" srcOrd="14" destOrd="0" presId="urn:microsoft.com/office/officeart/2011/layout/ThemePictureAccent"/>
    <dgm:cxn modelId="{AA9A1707-895F-4873-BD92-93381320921A}" type="presParOf" srcId="{40BDD51B-C6A9-4D10-95D2-93D3265EEB93}" destId="{3BF3BB19-1CF9-430E-AA0C-55BF6575B255}" srcOrd="15" destOrd="0" presId="urn:microsoft.com/office/officeart/2011/layout/ThemePictureAccent"/>
    <dgm:cxn modelId="{0C2410CF-38A3-4D14-B5BF-C57378E7418A}" type="presParOf" srcId="{3BF3BB19-1CF9-430E-AA0C-55BF6575B255}" destId="{FA40ECE6-3DA6-4881-978C-AE5B631CD190}" srcOrd="0" destOrd="0" presId="urn:microsoft.com/office/officeart/2011/layout/ThemePictureAccent"/>
    <dgm:cxn modelId="{D44B55F2-D2B1-4A97-9BCB-29F6182910EC}" type="presParOf" srcId="{40BDD51B-C6A9-4D10-95D2-93D3265EEB93}" destId="{83DA4A5B-0A36-4DE0-A702-81E6A59842A1}" srcOrd="16" destOrd="0" presId="urn:microsoft.com/office/officeart/2011/layout/ThemePictureAccent"/>
    <dgm:cxn modelId="{3044131D-BAFD-41FF-8020-21921117A5C2}" type="presParOf" srcId="{83DA4A5B-0A36-4DE0-A702-81E6A59842A1}" destId="{70E19BC9-20CB-435D-B104-EFECD03AB407}" srcOrd="0" destOrd="0" presId="urn:microsoft.com/office/officeart/2011/layout/ThemePictureAccent"/>
    <dgm:cxn modelId="{B9552387-9BE2-4480-9E49-C7C95D969B7F}" type="presParOf" srcId="{40BDD51B-C6A9-4D10-95D2-93D3265EEB93}" destId="{F230D896-7CBA-46D7-BFEA-B3B31208CDA8}" srcOrd="17" destOrd="0" presId="urn:microsoft.com/office/officeart/2011/layout/ThemePictureAcce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34062A-A48D-4B28-B69C-D56387F82AF1}" type="doc">
      <dgm:prSet loTypeId="urn:microsoft.com/office/officeart/2011/layout/ThemePictureAccent" loCatId="picture" qsTypeId="urn:microsoft.com/office/officeart/2005/8/quickstyle/3d5" qsCatId="3D" csTypeId="urn:microsoft.com/office/officeart/2005/8/colors/accent1_2" csCatId="accent1" phldr="1"/>
      <dgm:spPr/>
      <dgm:t>
        <a:bodyPr/>
        <a:lstStyle/>
        <a:p>
          <a:endParaRPr lang="en-US"/>
        </a:p>
      </dgm:t>
    </dgm:pt>
    <dgm:pt modelId="{7F747CCF-F11D-48CB-9BE8-C7035EEBE9DB}">
      <dgm:prSet phldrT="[Text]"/>
      <dgm:spPr>
        <a:xfrm>
          <a:off x="2228217" y="1538361"/>
          <a:ext cx="3156941" cy="190927"/>
        </a:xfrm>
        <a:prstGeom prst="rect">
          <a:avLst/>
        </a:prstGeom>
        <a:noFill/>
        <a:ln>
          <a:noFill/>
        </a:ln>
        <a:effectLst/>
        <a:sp3d/>
      </dgm:spPr>
      <dgm:t>
        <a:bodyPr/>
        <a:lstStyle/>
        <a:p>
          <a:pPr>
            <a:buNone/>
          </a:pPr>
          <a:r>
            <a:rPr lang="en-GB" dirty="0">
              <a:solidFill>
                <a:schemeClr val="tx1"/>
              </a:solidFill>
            </a:rPr>
            <a:t>Racal Translink Connect</a:t>
          </a:r>
          <a:endParaRPr lang="en-US" dirty="0">
            <a:solidFill>
              <a:schemeClr val="tx1"/>
            </a:solidFill>
            <a:latin typeface="Calibri" panose="020F0502020204030204"/>
            <a:ea typeface="+mn-ea"/>
            <a:cs typeface="+mn-cs"/>
          </a:endParaRPr>
        </a:p>
      </dgm:t>
    </dgm:pt>
    <dgm:pt modelId="{F574E1AC-D325-4FF2-B10C-D535E8DF3FB4}" type="parTrans" cxnId="{295D202D-F2DB-4BB0-ACBA-EB8C6B91D550}">
      <dgm:prSet/>
      <dgm:spPr/>
      <dgm:t>
        <a:bodyPr/>
        <a:lstStyle/>
        <a:p>
          <a:endParaRPr lang="en-US"/>
        </a:p>
      </dgm:t>
    </dgm:pt>
    <dgm:pt modelId="{91526A3B-6353-4263-A144-919BD4C1E514}" type="sibTrans" cxnId="{295D202D-F2DB-4BB0-ACBA-EB8C6B91D550}">
      <dgm:prSet/>
      <dgm:spPr/>
      <dgm:t>
        <a:bodyPr/>
        <a:lstStyle/>
        <a:p>
          <a:endParaRPr lang="en-US"/>
        </a:p>
      </dgm:t>
    </dgm:pt>
    <dgm:pt modelId="{2AE9DCEF-8910-4035-9319-8B251B3F4AF0}">
      <dgm:prSet phldrT="[Text]"/>
      <dgm:spPr>
        <a:xfrm>
          <a:off x="4134657" y="943667"/>
          <a:ext cx="1198037" cy="366407"/>
        </a:xfrm>
        <a:prstGeom prst="rect">
          <a:avLst/>
        </a:prstGeom>
        <a:noFill/>
        <a:ln>
          <a:noFill/>
        </a:ln>
        <a:effectLst/>
        <a:sp3d/>
      </dgm:spPr>
      <dgm:t>
        <a:bodyPr/>
        <a:lstStyle/>
        <a:p>
          <a:pPr>
            <a:buNone/>
          </a:pPr>
          <a:r>
            <a:rPr lang="en-GB" dirty="0">
              <a:solidFill>
                <a:schemeClr val="bg1"/>
              </a:solidFill>
            </a:rPr>
            <a:t>Jubilee Line Extension</a:t>
          </a:r>
          <a:endParaRPr lang="en-US" dirty="0">
            <a:solidFill>
              <a:schemeClr val="bg1"/>
            </a:solidFill>
            <a:latin typeface="Calibri" panose="020F0502020204030204"/>
            <a:ea typeface="+mn-ea"/>
            <a:cs typeface="+mn-cs"/>
          </a:endParaRPr>
        </a:p>
      </dgm:t>
    </dgm:pt>
    <dgm:pt modelId="{F04ADDEA-78B5-48FA-830E-F381F67239C4}" type="parTrans" cxnId="{6ABA9C8E-69D6-4ECF-870C-4F32DB3A9BA5}">
      <dgm:prSet/>
      <dgm:spPr/>
      <dgm:t>
        <a:bodyPr/>
        <a:lstStyle/>
        <a:p>
          <a:endParaRPr lang="en-US"/>
        </a:p>
      </dgm:t>
    </dgm:pt>
    <dgm:pt modelId="{DA22A9AF-33C6-42CD-91A2-A49DF1FD7D0F}" type="sibTrans" cxnId="{6ABA9C8E-69D6-4ECF-870C-4F32DB3A9BA5}">
      <dgm:prSet/>
      <dgm:spPr/>
      <dgm:t>
        <a:bodyPr/>
        <a:lstStyle/>
        <a:p>
          <a:endParaRPr lang="en-US"/>
        </a:p>
      </dgm:t>
    </dgm:pt>
    <dgm:pt modelId="{3666FAD5-7836-426F-A552-0FD293F7BE9A}">
      <dgm:prSet phldrT="[Text]"/>
      <dgm:spPr>
        <a:xfrm>
          <a:off x="2007706" y="4154515"/>
          <a:ext cx="1296634" cy="366407"/>
        </a:xfrm>
        <a:noFill/>
        <a:ln>
          <a:noFill/>
        </a:ln>
        <a:effectLst/>
        <a:sp3d/>
      </dgm:spPr>
      <dgm:t>
        <a:bodyPr/>
        <a:lstStyle/>
        <a:p>
          <a:pPr>
            <a:buNone/>
          </a:pPr>
          <a:r>
            <a:rPr lang="en-GB" dirty="0">
              <a:solidFill>
                <a:schemeClr val="bg1"/>
              </a:solidFill>
            </a:rPr>
            <a:t>Fluor - </a:t>
          </a:r>
          <a:r>
            <a:rPr lang="en-GB" dirty="0" err="1">
              <a:solidFill>
                <a:schemeClr val="bg1"/>
              </a:solidFill>
            </a:rPr>
            <a:t>Simandou</a:t>
          </a:r>
          <a:r>
            <a:rPr lang="en-GB" dirty="0">
              <a:solidFill>
                <a:schemeClr val="bg1"/>
              </a:solidFill>
            </a:rPr>
            <a:t> Iron Ore, South Africa</a:t>
          </a:r>
          <a:endParaRPr lang="en-US" dirty="0">
            <a:solidFill>
              <a:schemeClr val="bg1"/>
            </a:solidFill>
            <a:latin typeface="Calibri" panose="020F0502020204030204"/>
            <a:ea typeface="+mn-ea"/>
            <a:cs typeface="+mn-cs"/>
          </a:endParaRPr>
        </a:p>
      </dgm:t>
    </dgm:pt>
    <dgm:pt modelId="{5AAF0580-8463-4EF1-BB6E-64326A9FCA9A}" type="parTrans" cxnId="{AB93C5E6-4AE1-4FA6-98F5-7CCF67A917A5}">
      <dgm:prSet/>
      <dgm:spPr/>
      <dgm:t>
        <a:bodyPr/>
        <a:lstStyle/>
        <a:p>
          <a:endParaRPr lang="en-US"/>
        </a:p>
      </dgm:t>
    </dgm:pt>
    <dgm:pt modelId="{E22D1BE3-662A-4381-ACDE-C75807876BEA}" type="sibTrans" cxnId="{AB93C5E6-4AE1-4FA6-98F5-7CCF67A917A5}">
      <dgm:prSet/>
      <dgm:spPr/>
      <dgm:t>
        <a:bodyPr/>
        <a:lstStyle/>
        <a:p>
          <a:endParaRPr lang="en-US"/>
        </a:p>
      </dgm:t>
    </dgm:pt>
    <dgm:pt modelId="{40BDD51B-C6A9-4D10-95D2-93D3265EEB93}" type="pres">
      <dgm:prSet presAssocID="{D934062A-A48D-4B28-B69C-D56387F82AF1}" presName="Name0" presStyleCnt="0">
        <dgm:presLayoutVars>
          <dgm:chMax val="6"/>
          <dgm:chPref val="6"/>
          <dgm:dir/>
        </dgm:presLayoutVars>
      </dgm:prSet>
      <dgm:spPr/>
    </dgm:pt>
    <dgm:pt modelId="{1AF63FE3-B905-4ADE-B335-CDF67D3EB425}" type="pres">
      <dgm:prSet presAssocID="{7F747CCF-F11D-48CB-9BE8-C7035EEBE9DB}" presName="Image1" presStyleCnt="0"/>
      <dgm:spPr/>
    </dgm:pt>
    <dgm:pt modelId="{1C9BA48F-FA95-40FF-A8D1-02072C248233}" type="pres">
      <dgm:prSet presAssocID="{7F747CCF-F11D-48CB-9BE8-C7035EEBE9DB}" presName="Image" presStyleLbl="alignImgPlace1" presStyleIdx="0" presStyleCnt="3"/>
      <dgm:spPr>
        <a:xfrm>
          <a:off x="1914691" y="1509558"/>
          <a:ext cx="3493657" cy="215503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a:noFill/>
        </a:ln>
        <a:effectLst>
          <a:outerShdw blurRad="50800" dist="38100" dir="2700000" algn="tl" rotWithShape="0">
            <a:prstClr val="black">
              <a:alpha val="40000"/>
            </a:prstClr>
          </a:outerShdw>
        </a:effectLst>
        <a:sp3d extrusionH="63500" contourW="12700" prstMaterial="matte">
          <a:contourClr>
            <a:sysClr val="window" lastClr="FFFFFF"/>
          </a:contourClr>
        </a:sp3d>
      </dgm:spPr>
    </dgm:pt>
    <dgm:pt modelId="{4E6AAB14-656D-4A56-B52B-C392ECDDA312}" type="pres">
      <dgm:prSet presAssocID="{7F747CCF-F11D-48CB-9BE8-C7035EEBE9DB}" presName="Accent1" presStyleCnt="0"/>
      <dgm:spPr/>
    </dgm:pt>
    <dgm:pt modelId="{E19179ED-2612-4860-A725-C90032FA9103}" type="pres">
      <dgm:prSet presAssocID="{7F747CCF-F11D-48CB-9BE8-C7035EEBE9DB}" presName="Accent" presStyleLbl="parChTrans1D1" presStyleIdx="0" presStyleCnt="3"/>
      <dgm:spPr>
        <a:xfrm>
          <a:off x="2085839" y="1672348"/>
          <a:ext cx="3156941" cy="1816534"/>
        </a:xfrm>
        <a:prstGeom prst="rect">
          <a:avLst/>
        </a:prstGeom>
        <a:noFill/>
        <a:ln w="12700" cap="flat" cmpd="sng" algn="ctr">
          <a:solidFill>
            <a:srgbClr val="5B9BD5">
              <a:shade val="60000"/>
              <a:hueOff val="0"/>
              <a:satOff val="0"/>
              <a:lumOff val="0"/>
              <a:alphaOff val="0"/>
            </a:srgbClr>
          </a:solidFill>
          <a:prstDash val="solid"/>
          <a:miter lim="800000"/>
        </a:ln>
        <a:effectLst/>
        <a:sp3d z="-40000" prstMaterial="matte"/>
      </dgm:spPr>
    </dgm:pt>
    <dgm:pt modelId="{3CE211FD-AB72-49F1-861C-AA27E85593D4}" type="pres">
      <dgm:prSet presAssocID="{7F747CCF-F11D-48CB-9BE8-C7035EEBE9DB}" presName="Text1" presStyleLbl="alignImgPlace1" presStyleIdx="0" presStyleCnt="3" custScaleY="34755" custLinFactY="-100000" custLinFactNeighborX="4510" custLinFactNeighborY="-188339">
        <dgm:presLayoutVars>
          <dgm:chMax val="0"/>
          <dgm:chPref val="0"/>
          <dgm:bulletEnabled val="1"/>
        </dgm:presLayoutVars>
      </dgm:prSet>
      <dgm:spPr/>
    </dgm:pt>
    <dgm:pt modelId="{5AD100BF-F8FB-460A-85D8-52C324038246}" type="pres">
      <dgm:prSet presAssocID="{2AE9DCEF-8910-4035-9319-8B251B3F4AF0}" presName="Image2" presStyleCnt="0"/>
      <dgm:spPr/>
    </dgm:pt>
    <dgm:pt modelId="{BAA4C6E5-B397-43CC-BF57-D339CC23BD3C}" type="pres">
      <dgm:prSet presAssocID="{2AE9DCEF-8910-4035-9319-8B251B3F4AF0}" presName="Image" presStyleLbl="alignImgPlace1" presStyleIdx="1" presStyleCnt="3"/>
      <dgm:spPr>
        <a:xfrm>
          <a:off x="4051564" y="0"/>
          <a:ext cx="1367325" cy="139482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outerShdw blurRad="50800" dist="38100" dir="2700000" algn="tl" rotWithShape="0">
            <a:prstClr val="black">
              <a:alpha val="40000"/>
            </a:prstClr>
          </a:outerShdw>
        </a:effectLst>
        <a:sp3d extrusionH="63500" contourW="12700" prstMaterial="matte">
          <a:contourClr>
            <a:sysClr val="window" lastClr="FFFFFF"/>
          </a:contourClr>
        </a:sp3d>
      </dgm:spPr>
    </dgm:pt>
    <dgm:pt modelId="{D315E937-D267-4F0B-A4CA-67D44380BC9C}" type="pres">
      <dgm:prSet presAssocID="{2AE9DCEF-8910-4035-9319-8B251B3F4AF0}" presName="Accent2" presStyleCnt="0"/>
      <dgm:spPr/>
    </dgm:pt>
    <dgm:pt modelId="{C762E515-71B9-4CB7-91F6-72A7EC42E06E}" type="pres">
      <dgm:prSet presAssocID="{2AE9DCEF-8910-4035-9319-8B251B3F4AF0}" presName="Accent" presStyleLbl="parChTrans1D1" presStyleIdx="1" presStyleCnt="3"/>
      <dgm:spPr>
        <a:xfrm>
          <a:off x="4135898" y="84754"/>
          <a:ext cx="1198037" cy="1225321"/>
        </a:xfrm>
        <a:prstGeom prst="rect">
          <a:avLst/>
        </a:prstGeom>
        <a:noFill/>
        <a:ln w="12700" cap="flat" cmpd="sng" algn="ctr">
          <a:solidFill>
            <a:srgbClr val="5B9BD5">
              <a:shade val="60000"/>
              <a:hueOff val="0"/>
              <a:satOff val="0"/>
              <a:lumOff val="0"/>
              <a:alphaOff val="0"/>
            </a:srgbClr>
          </a:solidFill>
          <a:prstDash val="solid"/>
          <a:miter lim="800000"/>
        </a:ln>
        <a:effectLst/>
        <a:sp3d z="-40000" prstMaterial="matte"/>
      </dgm:spPr>
    </dgm:pt>
    <dgm:pt modelId="{3FE081D0-0C0A-471C-ACB2-7E19EF181C1B}" type="pres">
      <dgm:prSet presAssocID="{2AE9DCEF-8910-4035-9319-8B251B3F4AF0}" presName="Text2" presStyleLbl="alignImgPlace1" presStyleIdx="1" presStyleCnt="3">
        <dgm:presLayoutVars>
          <dgm:chMax val="0"/>
          <dgm:chPref val="0"/>
          <dgm:bulletEnabled val="1"/>
        </dgm:presLayoutVars>
      </dgm:prSet>
      <dgm:spPr/>
    </dgm:pt>
    <dgm:pt modelId="{8F63639B-D602-4A1A-80F6-9AC849C9821D}" type="pres">
      <dgm:prSet presAssocID="{3666FAD5-7836-426F-A552-0FD293F7BE9A}" presName="Image3" presStyleCnt="0"/>
      <dgm:spPr/>
    </dgm:pt>
    <dgm:pt modelId="{FA40ECE6-3DA6-4881-978C-AE5B631CD190}" type="pres">
      <dgm:prSet presAssocID="{3666FAD5-7836-426F-A552-0FD293F7BE9A}" presName="Image" presStyleLbl="alignImgPlace1" presStyleIdx="2" presStyleCnt="3"/>
      <dgm:spPr>
        <a:xfrm>
          <a:off x="1922132" y="3773121"/>
          <a:ext cx="1464061" cy="82893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8000" b="-38000"/>
          </a:stretch>
        </a:blipFill>
        <a:ln>
          <a:noFill/>
        </a:ln>
        <a:effectLst/>
        <a:sp3d extrusionH="63500" contourW="12700" prstMaterial="matte">
          <a:contourClr>
            <a:sysClr val="window" lastClr="FFFFFF"/>
          </a:contourClr>
        </a:sp3d>
      </dgm:spPr>
    </dgm:pt>
    <dgm:pt modelId="{C3E2FB19-3BDB-4096-A712-008126F0DE22}" type="pres">
      <dgm:prSet presAssocID="{3666FAD5-7836-426F-A552-0FD293F7BE9A}" presName="Accent3" presStyleCnt="0"/>
      <dgm:spPr/>
    </dgm:pt>
    <dgm:pt modelId="{70E19BC9-20CB-435D-B104-EFECD03AB407}" type="pres">
      <dgm:prSet presAssocID="{3666FAD5-7836-426F-A552-0FD293F7BE9A}" presName="Accent" presStyleLbl="parChTrans1D1" presStyleIdx="2" presStyleCnt="3"/>
      <dgm:spPr>
        <a:xfrm>
          <a:off x="2007706" y="3858909"/>
          <a:ext cx="1296634" cy="662014"/>
        </a:xfrm>
        <a:prstGeom prst="rect">
          <a:avLst/>
        </a:prstGeom>
        <a:noFill/>
        <a:ln w="12700" cap="flat" cmpd="sng" algn="ctr">
          <a:solidFill>
            <a:srgbClr val="5B9BD5">
              <a:shade val="60000"/>
              <a:hueOff val="0"/>
              <a:satOff val="0"/>
              <a:lumOff val="0"/>
              <a:alphaOff val="0"/>
            </a:srgbClr>
          </a:solidFill>
          <a:prstDash val="solid"/>
          <a:miter lim="800000"/>
        </a:ln>
        <a:effectLst/>
        <a:sp3d z="-40000" prstMaterial="matte"/>
      </dgm:spPr>
    </dgm:pt>
    <dgm:pt modelId="{F6D52624-1A8C-401B-8263-A608CADC89CC}" type="pres">
      <dgm:prSet presAssocID="{3666FAD5-7836-426F-A552-0FD293F7BE9A}" presName="Text3" presStyleLbl="alignImgPlace1" presStyleIdx="2" presStyleCnt="3">
        <dgm:presLayoutVars>
          <dgm:chMax val="0"/>
          <dgm:chPref val="0"/>
          <dgm:bulletEnabled val="1"/>
        </dgm:presLayoutVars>
      </dgm:prSet>
      <dgm:spPr/>
    </dgm:pt>
  </dgm:ptLst>
  <dgm:cxnLst>
    <dgm:cxn modelId="{295D202D-F2DB-4BB0-ACBA-EB8C6B91D550}" srcId="{D934062A-A48D-4B28-B69C-D56387F82AF1}" destId="{7F747CCF-F11D-48CB-9BE8-C7035EEBE9DB}" srcOrd="0" destOrd="0" parTransId="{F574E1AC-D325-4FF2-B10C-D535E8DF3FB4}" sibTransId="{91526A3B-6353-4263-A144-919BD4C1E514}"/>
    <dgm:cxn modelId="{27DC456F-B1CD-43E4-BD13-091E6F0EDF5B}" type="presOf" srcId="{7F747CCF-F11D-48CB-9BE8-C7035EEBE9DB}" destId="{3CE211FD-AB72-49F1-861C-AA27E85593D4}" srcOrd="0" destOrd="0" presId="urn:microsoft.com/office/officeart/2011/layout/ThemePictureAccent"/>
    <dgm:cxn modelId="{3191AB51-F766-4AB6-843A-55355F4F0381}" type="presOf" srcId="{2AE9DCEF-8910-4035-9319-8B251B3F4AF0}" destId="{3FE081D0-0C0A-471C-ACB2-7E19EF181C1B}" srcOrd="0" destOrd="0" presId="urn:microsoft.com/office/officeart/2011/layout/ThemePictureAccent"/>
    <dgm:cxn modelId="{6ABA9C8E-69D6-4ECF-870C-4F32DB3A9BA5}" srcId="{D934062A-A48D-4B28-B69C-D56387F82AF1}" destId="{2AE9DCEF-8910-4035-9319-8B251B3F4AF0}" srcOrd="1" destOrd="0" parTransId="{F04ADDEA-78B5-48FA-830E-F381F67239C4}" sibTransId="{DA22A9AF-33C6-42CD-91A2-A49DF1FD7D0F}"/>
    <dgm:cxn modelId="{4CD6849D-A8E0-4758-9CBD-E7CE27B0134E}" type="presOf" srcId="{D934062A-A48D-4B28-B69C-D56387F82AF1}" destId="{40BDD51B-C6A9-4D10-95D2-93D3265EEB93}" srcOrd="0" destOrd="0" presId="urn:microsoft.com/office/officeart/2011/layout/ThemePictureAccent"/>
    <dgm:cxn modelId="{36C199E4-C5DA-433F-992C-A963DE83D136}" type="presOf" srcId="{3666FAD5-7836-426F-A552-0FD293F7BE9A}" destId="{F6D52624-1A8C-401B-8263-A608CADC89CC}" srcOrd="0" destOrd="0" presId="urn:microsoft.com/office/officeart/2011/layout/ThemePictureAccent"/>
    <dgm:cxn modelId="{AB93C5E6-4AE1-4FA6-98F5-7CCF67A917A5}" srcId="{D934062A-A48D-4B28-B69C-D56387F82AF1}" destId="{3666FAD5-7836-426F-A552-0FD293F7BE9A}" srcOrd="2" destOrd="0" parTransId="{5AAF0580-8463-4EF1-BB6E-64326A9FCA9A}" sibTransId="{E22D1BE3-662A-4381-ACDE-C75807876BEA}"/>
    <dgm:cxn modelId="{94C86A9A-B26B-4EA6-9C28-D24C4187BA4E}" type="presParOf" srcId="{40BDD51B-C6A9-4D10-95D2-93D3265EEB93}" destId="{1AF63FE3-B905-4ADE-B335-CDF67D3EB425}" srcOrd="0" destOrd="0" presId="urn:microsoft.com/office/officeart/2011/layout/ThemePictureAccent"/>
    <dgm:cxn modelId="{42214B50-EAE7-4CDB-B7F3-ACBD53E10B1E}" type="presParOf" srcId="{1AF63FE3-B905-4ADE-B335-CDF67D3EB425}" destId="{1C9BA48F-FA95-40FF-A8D1-02072C248233}" srcOrd="0" destOrd="0" presId="urn:microsoft.com/office/officeart/2011/layout/ThemePictureAccent"/>
    <dgm:cxn modelId="{58ABD41D-4ABA-4B60-9CA6-1D73D6E235A2}" type="presParOf" srcId="{40BDD51B-C6A9-4D10-95D2-93D3265EEB93}" destId="{4E6AAB14-656D-4A56-B52B-C392ECDDA312}" srcOrd="1" destOrd="0" presId="urn:microsoft.com/office/officeart/2011/layout/ThemePictureAccent"/>
    <dgm:cxn modelId="{EAB530DE-AB04-4BD8-A7DF-3E666F50C44B}" type="presParOf" srcId="{4E6AAB14-656D-4A56-B52B-C392ECDDA312}" destId="{E19179ED-2612-4860-A725-C90032FA9103}" srcOrd="0" destOrd="0" presId="urn:microsoft.com/office/officeart/2011/layout/ThemePictureAccent"/>
    <dgm:cxn modelId="{94F28799-63B3-4EE1-B766-B8AFCDFD3AAE}" type="presParOf" srcId="{40BDD51B-C6A9-4D10-95D2-93D3265EEB93}" destId="{3CE211FD-AB72-49F1-861C-AA27E85593D4}" srcOrd="2" destOrd="0" presId="urn:microsoft.com/office/officeart/2011/layout/ThemePictureAccent"/>
    <dgm:cxn modelId="{611F02B2-28C8-4B69-B946-F520ACAEAB80}" type="presParOf" srcId="{40BDD51B-C6A9-4D10-95D2-93D3265EEB93}" destId="{5AD100BF-F8FB-460A-85D8-52C324038246}" srcOrd="3" destOrd="0" presId="urn:microsoft.com/office/officeart/2011/layout/ThemePictureAccent"/>
    <dgm:cxn modelId="{EE58A763-4330-481A-A634-8398AC9E0E91}" type="presParOf" srcId="{5AD100BF-F8FB-460A-85D8-52C324038246}" destId="{BAA4C6E5-B397-43CC-BF57-D339CC23BD3C}" srcOrd="0" destOrd="0" presId="urn:microsoft.com/office/officeart/2011/layout/ThemePictureAccent"/>
    <dgm:cxn modelId="{6F5D1D83-2E4C-41C3-9C00-99C349C2185B}" type="presParOf" srcId="{40BDD51B-C6A9-4D10-95D2-93D3265EEB93}" destId="{D315E937-D267-4F0B-A4CA-67D44380BC9C}" srcOrd="4" destOrd="0" presId="urn:microsoft.com/office/officeart/2011/layout/ThemePictureAccent"/>
    <dgm:cxn modelId="{02A556FF-8E91-41B3-97AE-D4E968D9CB03}" type="presParOf" srcId="{D315E937-D267-4F0B-A4CA-67D44380BC9C}" destId="{C762E515-71B9-4CB7-91F6-72A7EC42E06E}" srcOrd="0" destOrd="0" presId="urn:microsoft.com/office/officeart/2011/layout/ThemePictureAccent"/>
    <dgm:cxn modelId="{D07EEA01-CE09-4171-94B1-E0088130FF36}" type="presParOf" srcId="{40BDD51B-C6A9-4D10-95D2-93D3265EEB93}" destId="{3FE081D0-0C0A-471C-ACB2-7E19EF181C1B}" srcOrd="5" destOrd="0" presId="urn:microsoft.com/office/officeart/2011/layout/ThemePictureAccent"/>
    <dgm:cxn modelId="{34B80E22-9BE1-4CA5-9513-1AFF5A169AF3}" type="presParOf" srcId="{40BDD51B-C6A9-4D10-95D2-93D3265EEB93}" destId="{8F63639B-D602-4A1A-80F6-9AC849C9821D}" srcOrd="6" destOrd="0" presId="urn:microsoft.com/office/officeart/2011/layout/ThemePictureAccent"/>
    <dgm:cxn modelId="{309ED7D1-C385-4618-A4F4-EBFDECAE2D4A}" type="presParOf" srcId="{8F63639B-D602-4A1A-80F6-9AC849C9821D}" destId="{FA40ECE6-3DA6-4881-978C-AE5B631CD190}" srcOrd="0" destOrd="0" presId="urn:microsoft.com/office/officeart/2011/layout/ThemePictureAccent"/>
    <dgm:cxn modelId="{76E11B5F-8442-4912-A9EB-7DEE8582E849}" type="presParOf" srcId="{40BDD51B-C6A9-4D10-95D2-93D3265EEB93}" destId="{C3E2FB19-3BDB-4096-A712-008126F0DE22}" srcOrd="7" destOrd="0" presId="urn:microsoft.com/office/officeart/2011/layout/ThemePictureAccent"/>
    <dgm:cxn modelId="{7C63FB6D-A728-4692-8406-DCCDA73CDFC2}" type="presParOf" srcId="{C3E2FB19-3BDB-4096-A712-008126F0DE22}" destId="{70E19BC9-20CB-435D-B104-EFECD03AB407}" srcOrd="0" destOrd="0" presId="urn:microsoft.com/office/officeart/2011/layout/ThemePictureAccent"/>
    <dgm:cxn modelId="{9C056D7F-4326-4BCE-8963-8C2BCE8BE943}" type="presParOf" srcId="{40BDD51B-C6A9-4D10-95D2-93D3265EEB93}" destId="{F6D52624-1A8C-401B-8263-A608CADC89CC}" srcOrd="8" destOrd="0" presId="urn:microsoft.com/office/officeart/2011/layout/ThemePictureAcce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9510E-0E29-4E67-9841-3DB4820213DC}">
      <dsp:nvSpPr>
        <dsp:cNvPr id="0" name=""/>
        <dsp:cNvSpPr/>
      </dsp:nvSpPr>
      <dsp:spPr>
        <a:xfrm>
          <a:off x="2428509" y="2005293"/>
          <a:ext cx="1405930" cy="1206825"/>
        </a:xfrm>
        <a:prstGeom prst="hexagon">
          <a:avLst>
            <a:gd name="adj" fmla="val 25000"/>
            <a:gd name="vf" fmla="val 115470"/>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Oil &amp; </a:t>
          </a:r>
          <a:r>
            <a:rPr lang="en-GB" sz="1400" kern="1200" dirty="0">
              <a:solidFill>
                <a:prstClr val="black">
                  <a:lumMod val="65000"/>
                  <a:lumOff val="35000"/>
                </a:prstClr>
              </a:solidFill>
              <a:latin typeface="Franklin Gothic Medium Cond"/>
              <a:ea typeface="+mn-ea"/>
              <a:cs typeface="Franklin Gothic Medium Cond"/>
            </a:rPr>
            <a:t>Gas</a:t>
          </a:r>
          <a:endParaRPr lang="en-US" sz="1400" kern="1200" dirty="0">
            <a:solidFill>
              <a:prstClr val="black">
                <a:lumMod val="65000"/>
                <a:lumOff val="35000"/>
              </a:prstClr>
            </a:solidFill>
            <a:latin typeface="Franklin Gothic Medium Cond"/>
            <a:ea typeface="+mn-ea"/>
            <a:cs typeface="Franklin Gothic Medium Cond"/>
          </a:endParaRPr>
        </a:p>
      </dsp:txBody>
      <dsp:txXfrm>
        <a:off x="2646239" y="2192188"/>
        <a:ext cx="970470" cy="833035"/>
      </dsp:txXfrm>
    </dsp:sp>
    <dsp:sp modelId="{03A70976-9788-40F4-8930-DE2CF4F00B06}">
      <dsp:nvSpPr>
        <dsp:cNvPr id="0" name=""/>
        <dsp:cNvSpPr/>
      </dsp:nvSpPr>
      <dsp:spPr>
        <a:xfrm>
          <a:off x="2462272" y="2545056"/>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261941-3BCF-456A-B95E-961880F1E0BD}">
      <dsp:nvSpPr>
        <dsp:cNvPr id="0" name=""/>
        <dsp:cNvSpPr/>
      </dsp:nvSpPr>
      <dsp:spPr>
        <a:xfrm>
          <a:off x="1219097" y="1338230"/>
          <a:ext cx="1405930" cy="1206825"/>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6000" r="-36000"/>
          </a:stretch>
        </a:blip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58D747F-1C49-410F-BA97-76C74E529E29}">
      <dsp:nvSpPr>
        <dsp:cNvPr id="0" name=""/>
        <dsp:cNvSpPr/>
      </dsp:nvSpPr>
      <dsp:spPr>
        <a:xfrm>
          <a:off x="2181778" y="2384907"/>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D28C75-C8EF-4ACB-9CD2-DC2E30867134}">
      <dsp:nvSpPr>
        <dsp:cNvPr id="0" name=""/>
        <dsp:cNvSpPr/>
      </dsp:nvSpPr>
      <dsp:spPr>
        <a:xfrm>
          <a:off x="4860223" y="2025042"/>
          <a:ext cx="1405930" cy="1206825"/>
        </a:xfrm>
        <a:prstGeom prst="hexagon">
          <a:avLst>
            <a:gd name="adj" fmla="val 25000"/>
            <a:gd name="vf" fmla="val 115470"/>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Energy &amp; </a:t>
          </a:r>
          <a:r>
            <a:rPr lang="en-GB" sz="1400" kern="1200" dirty="0">
              <a:solidFill>
                <a:prstClr val="black">
                  <a:lumMod val="65000"/>
                  <a:lumOff val="35000"/>
                </a:prstClr>
              </a:solidFill>
              <a:latin typeface="Franklin Gothic Medium Cond"/>
              <a:ea typeface="+mn-ea"/>
              <a:cs typeface="Franklin Gothic Medium Cond"/>
            </a:rPr>
            <a:t>Chemicals</a:t>
          </a:r>
          <a:endParaRPr lang="en-US" sz="1400" kern="1200" dirty="0">
            <a:solidFill>
              <a:prstClr val="black">
                <a:lumMod val="65000"/>
                <a:lumOff val="35000"/>
              </a:prstClr>
            </a:solidFill>
            <a:latin typeface="Franklin Gothic Medium Cond"/>
            <a:ea typeface="+mn-ea"/>
            <a:cs typeface="Franklin Gothic Medium Cond"/>
          </a:endParaRPr>
        </a:p>
      </dsp:txBody>
      <dsp:txXfrm>
        <a:off x="5077953" y="2211937"/>
        <a:ext cx="970470" cy="833035"/>
      </dsp:txXfrm>
    </dsp:sp>
    <dsp:sp modelId="{3E7AC5D6-341D-4F9C-A6EA-739B124E9118}">
      <dsp:nvSpPr>
        <dsp:cNvPr id="0" name=""/>
        <dsp:cNvSpPr/>
      </dsp:nvSpPr>
      <dsp:spPr>
        <a:xfrm>
          <a:off x="5828106" y="3068984"/>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5C29E2-976E-4746-9B08-A46162918A08}">
      <dsp:nvSpPr>
        <dsp:cNvPr id="0" name=""/>
        <dsp:cNvSpPr/>
      </dsp:nvSpPr>
      <dsp:spPr>
        <a:xfrm>
          <a:off x="3653875" y="1368535"/>
          <a:ext cx="1405930" cy="120682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6000" r="-36000"/>
          </a:stretch>
        </a:blip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927AB20-E878-435C-BAE4-6F159DF53439}">
      <dsp:nvSpPr>
        <dsp:cNvPr id="0" name=""/>
        <dsp:cNvSpPr/>
      </dsp:nvSpPr>
      <dsp:spPr>
        <a:xfrm>
          <a:off x="3687643" y="1905555"/>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1F21A0-2873-440A-A482-B0DEA255E0EA}">
      <dsp:nvSpPr>
        <dsp:cNvPr id="0" name=""/>
        <dsp:cNvSpPr/>
      </dsp:nvSpPr>
      <dsp:spPr>
        <a:xfrm>
          <a:off x="2428509" y="671168"/>
          <a:ext cx="1405930" cy="1206825"/>
        </a:xfrm>
        <a:prstGeom prst="hexagon">
          <a:avLst>
            <a:gd name="adj" fmla="val 25000"/>
            <a:gd name="vf" fmla="val 115470"/>
          </a:avLst>
        </a:prstGeom>
        <a:solidFill>
          <a:schemeClr val="accent4"/>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65000"/>
                  <a:lumOff val="35000"/>
                </a:schemeClr>
              </a:solidFill>
              <a:latin typeface="Franklin Gothic Medium Cond"/>
              <a:cs typeface="Franklin Gothic Medium Cond"/>
            </a:rPr>
            <a:t>Petrochemical</a:t>
          </a:r>
          <a:endParaRPr lang="en-US" sz="1100" kern="1200" dirty="0">
            <a:solidFill>
              <a:schemeClr val="tx1">
                <a:lumMod val="65000"/>
                <a:lumOff val="35000"/>
              </a:schemeClr>
            </a:solidFill>
          </a:endParaRPr>
        </a:p>
      </dsp:txBody>
      <dsp:txXfrm>
        <a:off x="2646239" y="858063"/>
        <a:ext cx="970470" cy="833035"/>
      </dsp:txXfrm>
    </dsp:sp>
    <dsp:sp modelId="{DE819877-B6CC-4B17-828E-640BFBBC7606}">
      <dsp:nvSpPr>
        <dsp:cNvPr id="0" name=""/>
        <dsp:cNvSpPr/>
      </dsp:nvSpPr>
      <dsp:spPr>
        <a:xfrm>
          <a:off x="3385130" y="687594"/>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DD3088-EC05-4312-A4BE-6C900B40797D}">
      <dsp:nvSpPr>
        <dsp:cNvPr id="0" name=""/>
        <dsp:cNvSpPr/>
      </dsp:nvSpPr>
      <dsp:spPr>
        <a:xfrm>
          <a:off x="3637921" y="0"/>
          <a:ext cx="1405930" cy="1206825"/>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5764529-4280-48CB-992F-C9514D43FD3A}">
      <dsp:nvSpPr>
        <dsp:cNvPr id="0" name=""/>
        <dsp:cNvSpPr/>
      </dsp:nvSpPr>
      <dsp:spPr>
        <a:xfrm>
          <a:off x="3678610" y="534744"/>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42B45E-1F3B-46A6-B5EF-8FFF73ABBF05}">
      <dsp:nvSpPr>
        <dsp:cNvPr id="0" name=""/>
        <dsp:cNvSpPr/>
      </dsp:nvSpPr>
      <dsp:spPr>
        <a:xfrm>
          <a:off x="4848199" y="668431"/>
          <a:ext cx="1405930" cy="1206825"/>
        </a:xfrm>
        <a:prstGeom prst="hexagon">
          <a:avLst>
            <a:gd name="adj" fmla="val 25000"/>
            <a:gd name="vf" fmla="val 115470"/>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Marine &amp; </a:t>
          </a:r>
          <a:r>
            <a:rPr lang="en-GB" sz="1400" kern="1200" dirty="0">
              <a:solidFill>
                <a:prstClr val="black">
                  <a:lumMod val="65000"/>
                  <a:lumOff val="35000"/>
                </a:prstClr>
              </a:solidFill>
              <a:latin typeface="Franklin Gothic Medium Cond"/>
              <a:ea typeface="+mn-ea"/>
              <a:cs typeface="Franklin Gothic Medium Cond"/>
            </a:rPr>
            <a:t>Subsea</a:t>
          </a:r>
          <a:endParaRPr lang="en-US" sz="1400" kern="1200" dirty="0">
            <a:solidFill>
              <a:prstClr val="black">
                <a:lumMod val="65000"/>
                <a:lumOff val="35000"/>
              </a:prstClr>
            </a:solidFill>
            <a:latin typeface="Franklin Gothic Medium Cond"/>
            <a:ea typeface="+mn-ea"/>
            <a:cs typeface="Franklin Gothic Medium Cond"/>
          </a:endParaRPr>
        </a:p>
      </dsp:txBody>
      <dsp:txXfrm>
        <a:off x="5065929" y="855326"/>
        <a:ext cx="970470" cy="833035"/>
      </dsp:txXfrm>
    </dsp:sp>
    <dsp:sp modelId="{2727BEB2-A900-4534-AAC9-1FF437280F70}">
      <dsp:nvSpPr>
        <dsp:cNvPr id="0" name=""/>
        <dsp:cNvSpPr/>
      </dsp:nvSpPr>
      <dsp:spPr>
        <a:xfrm>
          <a:off x="6063671" y="1203175"/>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E63810-788C-4C42-83E7-06B3B73A12CD}">
      <dsp:nvSpPr>
        <dsp:cNvPr id="0" name=""/>
        <dsp:cNvSpPr/>
      </dsp:nvSpPr>
      <dsp:spPr>
        <a:xfrm>
          <a:off x="6057611" y="1346899"/>
          <a:ext cx="1405930" cy="1206825"/>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44D678A-E97F-45D8-AC0B-260F6FA2A34D}">
      <dsp:nvSpPr>
        <dsp:cNvPr id="0" name=""/>
        <dsp:cNvSpPr/>
      </dsp:nvSpPr>
      <dsp:spPr>
        <a:xfrm>
          <a:off x="6331178" y="1368800"/>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B9AD5E-DDCD-4A8F-BA99-E7AD7194B3C5}">
      <dsp:nvSpPr>
        <dsp:cNvPr id="0" name=""/>
        <dsp:cNvSpPr/>
      </dsp:nvSpPr>
      <dsp:spPr>
        <a:xfrm>
          <a:off x="6057611" y="12775"/>
          <a:ext cx="1405930" cy="1206825"/>
        </a:xfrm>
        <a:prstGeom prst="hexagon">
          <a:avLst>
            <a:gd name="adj" fmla="val 25000"/>
            <a:gd name="vf" fmla="val 115470"/>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Power </a:t>
          </a:r>
          <a:r>
            <a:rPr lang="en-GB" sz="1400" kern="1200" dirty="0">
              <a:solidFill>
                <a:prstClr val="black">
                  <a:lumMod val="65000"/>
                  <a:lumOff val="35000"/>
                </a:prstClr>
              </a:solidFill>
              <a:latin typeface="Franklin Gothic Medium Cond"/>
              <a:ea typeface="+mn-ea"/>
              <a:cs typeface="Franklin Gothic Medium Cond"/>
            </a:rPr>
            <a:t>Generation</a:t>
          </a:r>
          <a:endParaRPr lang="en-US" sz="1400" kern="1200" dirty="0">
            <a:solidFill>
              <a:prstClr val="black">
                <a:lumMod val="65000"/>
                <a:lumOff val="35000"/>
              </a:prstClr>
            </a:solidFill>
            <a:latin typeface="Franklin Gothic Medium Cond"/>
            <a:ea typeface="+mn-ea"/>
            <a:cs typeface="Franklin Gothic Medium Cond"/>
          </a:endParaRPr>
        </a:p>
      </dsp:txBody>
      <dsp:txXfrm>
        <a:off x="6275341" y="199670"/>
        <a:ext cx="970470" cy="833035"/>
      </dsp:txXfrm>
    </dsp:sp>
    <dsp:sp modelId="{087842BC-90F6-4077-997D-688716653EE0}">
      <dsp:nvSpPr>
        <dsp:cNvPr id="0" name=""/>
        <dsp:cNvSpPr/>
      </dsp:nvSpPr>
      <dsp:spPr>
        <a:xfrm>
          <a:off x="7273083" y="553908"/>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DA0F36-AE13-40B7-819E-7555CB18911A}">
      <dsp:nvSpPr>
        <dsp:cNvPr id="0" name=""/>
        <dsp:cNvSpPr/>
      </dsp:nvSpPr>
      <dsp:spPr>
        <a:xfrm>
          <a:off x="7267023" y="686225"/>
          <a:ext cx="1405930" cy="1206825"/>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F32C71-E6F4-4F69-B54B-7439ABBB28D2}">
      <dsp:nvSpPr>
        <dsp:cNvPr id="0" name=""/>
        <dsp:cNvSpPr/>
      </dsp:nvSpPr>
      <dsp:spPr>
        <a:xfrm>
          <a:off x="7547516" y="713145"/>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295DEA-F7EC-4E00-8485-8F2650FF3DC3}">
      <dsp:nvSpPr>
        <dsp:cNvPr id="0" name=""/>
        <dsp:cNvSpPr/>
      </dsp:nvSpPr>
      <dsp:spPr>
        <a:xfrm>
          <a:off x="7267023" y="2018524"/>
          <a:ext cx="1405930" cy="1206825"/>
        </a:xfrm>
        <a:prstGeom prst="hexagon">
          <a:avLst>
            <a:gd name="adj" fmla="val 25000"/>
            <a:gd name="vf" fmla="val 115470"/>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Mining</a:t>
          </a:r>
        </a:p>
      </dsp:txBody>
      <dsp:txXfrm>
        <a:off x="7484753" y="2205419"/>
        <a:ext cx="970470" cy="833035"/>
      </dsp:txXfrm>
    </dsp:sp>
    <dsp:sp modelId="{B49DF15D-C5E7-4F3D-9C7E-7A2E5AD9B9FB}">
      <dsp:nvSpPr>
        <dsp:cNvPr id="0" name=""/>
        <dsp:cNvSpPr/>
      </dsp:nvSpPr>
      <dsp:spPr>
        <a:xfrm>
          <a:off x="7545785" y="3075695"/>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B0D66C-8251-4EEF-A820-9D27E7DBD2A9}">
      <dsp:nvSpPr>
        <dsp:cNvPr id="0" name=""/>
        <dsp:cNvSpPr/>
      </dsp:nvSpPr>
      <dsp:spPr>
        <a:xfrm>
          <a:off x="6057611" y="2679199"/>
          <a:ext cx="1405930" cy="1206825"/>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9B2F18C0-5F50-4FA2-8F13-FE7168DD855F}">
      <dsp:nvSpPr>
        <dsp:cNvPr id="0" name=""/>
        <dsp:cNvSpPr/>
      </dsp:nvSpPr>
      <dsp:spPr>
        <a:xfrm>
          <a:off x="7285203" y="3208925"/>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3AFB7D-B1CB-4C9A-8B91-6AE268913490}">
      <dsp:nvSpPr>
        <dsp:cNvPr id="0" name=""/>
        <dsp:cNvSpPr/>
      </dsp:nvSpPr>
      <dsp:spPr>
        <a:xfrm>
          <a:off x="3637055" y="2671898"/>
          <a:ext cx="1405930" cy="1206825"/>
        </a:xfrm>
        <a:prstGeom prst="hexagon">
          <a:avLst>
            <a:gd name="adj" fmla="val 25000"/>
            <a:gd name="vf" fmla="val 115470"/>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Manufacturing</a:t>
          </a:r>
        </a:p>
      </dsp:txBody>
      <dsp:txXfrm>
        <a:off x="3854785" y="2858793"/>
        <a:ext cx="970470" cy="833035"/>
      </dsp:txXfrm>
    </dsp:sp>
    <dsp:sp modelId="{FF1E0517-2035-47C3-9764-37CA42F2CDCD}">
      <dsp:nvSpPr>
        <dsp:cNvPr id="0" name=""/>
        <dsp:cNvSpPr/>
      </dsp:nvSpPr>
      <dsp:spPr>
        <a:xfrm>
          <a:off x="3677744" y="3206643"/>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68882B-73AD-4628-ABE4-B948BD7F5B2E}">
      <dsp:nvSpPr>
        <dsp:cNvPr id="0" name=""/>
        <dsp:cNvSpPr/>
      </dsp:nvSpPr>
      <dsp:spPr>
        <a:xfrm>
          <a:off x="2427643" y="3342611"/>
          <a:ext cx="1405930" cy="1206825"/>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8000" b="-8000"/>
          </a:stretch>
        </a:blip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28B99C4-18ED-415E-ACE0-86DE7FB8BFCD}">
      <dsp:nvSpPr>
        <dsp:cNvPr id="0" name=""/>
        <dsp:cNvSpPr/>
      </dsp:nvSpPr>
      <dsp:spPr>
        <a:xfrm>
          <a:off x="3384265" y="3359493"/>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28714-F86A-42C1-98B0-CA243889E03E}">
      <dsp:nvSpPr>
        <dsp:cNvPr id="0" name=""/>
        <dsp:cNvSpPr/>
      </dsp:nvSpPr>
      <dsp:spPr>
        <a:xfrm>
          <a:off x="8470374" y="2694712"/>
          <a:ext cx="1405930" cy="1206825"/>
        </a:xfrm>
        <a:prstGeom prst="hexagon">
          <a:avLst>
            <a:gd name="adj" fmla="val 25000"/>
            <a:gd name="vf" fmla="val 115470"/>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black">
                  <a:lumMod val="65000"/>
                  <a:lumOff val="35000"/>
                </a:prstClr>
              </a:solidFill>
              <a:latin typeface="Franklin Gothic Medium Cond"/>
              <a:ea typeface="+mn-ea"/>
              <a:cs typeface="Franklin Gothic Medium Cond"/>
            </a:rPr>
            <a:t>Rail</a:t>
          </a:r>
        </a:p>
      </dsp:txBody>
      <dsp:txXfrm>
        <a:off x="8688104" y="2881607"/>
        <a:ext cx="970470" cy="833035"/>
      </dsp:txXfrm>
    </dsp:sp>
    <dsp:sp modelId="{1D1C0AA5-ADC3-4B9D-99E2-3FC027EAAB3F}">
      <dsp:nvSpPr>
        <dsp:cNvPr id="0" name=""/>
        <dsp:cNvSpPr/>
      </dsp:nvSpPr>
      <dsp:spPr>
        <a:xfrm>
          <a:off x="8749137" y="3751882"/>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16650-357F-4928-B833-4BCF74DA471E}">
      <dsp:nvSpPr>
        <dsp:cNvPr id="0" name=""/>
        <dsp:cNvSpPr/>
      </dsp:nvSpPr>
      <dsp:spPr>
        <a:xfrm>
          <a:off x="7260962" y="3355843"/>
          <a:ext cx="1405930" cy="1206825"/>
        </a:xfrm>
        <a:prstGeom prst="hexagon">
          <a:avLst>
            <a:gd name="adj" fmla="val 25000"/>
            <a:gd name="vf" fmla="val 11547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36000" r="-36000"/>
          </a:stretch>
        </a:blip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9DF9FAB-906F-4D10-BA88-428C91609288}">
      <dsp:nvSpPr>
        <dsp:cNvPr id="0" name=""/>
        <dsp:cNvSpPr/>
      </dsp:nvSpPr>
      <dsp:spPr>
        <a:xfrm>
          <a:off x="8488555" y="3885568"/>
          <a:ext cx="163621" cy="141442"/>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BA48F-FA95-40FF-A8D1-02072C248233}">
      <dsp:nvSpPr>
        <dsp:cNvPr id="0" name=""/>
        <dsp:cNvSpPr/>
      </dsp:nvSpPr>
      <dsp:spPr>
        <a:xfrm>
          <a:off x="1914691" y="1509558"/>
          <a:ext cx="3493657" cy="215503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a:noFill/>
        </a:ln>
        <a:effectLst>
          <a:outerShdw blurRad="50800" dist="38100" dir="2700000" algn="tl" rotWithShape="0">
            <a:prstClr val="black">
              <a:alpha val="40000"/>
            </a:prstClr>
          </a:outerShdw>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E19179ED-2612-4860-A725-C90032FA9103}">
      <dsp:nvSpPr>
        <dsp:cNvPr id="0" name=""/>
        <dsp:cNvSpPr/>
      </dsp:nvSpPr>
      <dsp:spPr>
        <a:xfrm>
          <a:off x="2085839" y="1672348"/>
          <a:ext cx="3156941" cy="1816534"/>
        </a:xfrm>
        <a:prstGeom prst="rect">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3CE211FD-AB72-49F1-861C-AA27E85593D4}">
      <dsp:nvSpPr>
        <dsp:cNvPr id="0" name=""/>
        <dsp:cNvSpPr/>
      </dsp:nvSpPr>
      <dsp:spPr>
        <a:xfrm>
          <a:off x="2228217" y="1538361"/>
          <a:ext cx="3156941" cy="190927"/>
        </a:xfrm>
        <a:prstGeom prst="rect">
          <a:avLst/>
        </a:prstGeom>
        <a:noFill/>
        <a:ln>
          <a:noFill/>
        </a:ln>
        <a:effectLst/>
        <a:sp3d/>
      </dsp:spPr>
      <dsp:style>
        <a:lnRef idx="0">
          <a:scrgbClr r="0" g="0" b="0"/>
        </a:lnRef>
        <a:fillRef idx="1">
          <a:scrgbClr r="0" g="0" b="0"/>
        </a:fillRef>
        <a:effectRef idx="0">
          <a:scrgbClr r="0" g="0" b="0"/>
        </a:effectRef>
        <a:fontRef idx="minor"/>
      </dsp:style>
      <dsp:txBody>
        <a:bodyPr spcFirstLastPara="0" vert="horz" wrap="square" lIns="15240" tIns="5080" rIns="15240" bIns="0" numCol="1" spcCol="1270" anchor="b" anchorCtr="0">
          <a:noAutofit/>
        </a:bodyPr>
        <a:lstStyle/>
        <a:p>
          <a:pPr marL="0" lvl="0" indent="0" algn="r" defTabSz="355600">
            <a:lnSpc>
              <a:spcPct val="100000"/>
            </a:lnSpc>
            <a:spcBef>
              <a:spcPct val="0"/>
            </a:spcBef>
            <a:spcAft>
              <a:spcPct val="35000"/>
            </a:spcAft>
            <a:buNone/>
          </a:pPr>
          <a:r>
            <a:rPr lang="en-US" sz="800" kern="1200" dirty="0">
              <a:ln w="0"/>
              <a:latin typeface="Verdana" panose="020B0604030504040204" pitchFamily="34" charset="0"/>
              <a:ea typeface="Verdana" panose="020B0604030504040204" pitchFamily="34" charset="0"/>
              <a:cs typeface="Verdana" panose="020B0604030504040204" pitchFamily="34" charset="0"/>
            </a:rPr>
            <a:t>Fluor - Future Growth Project</a:t>
          </a:r>
          <a:endParaRPr lang="en-US" sz="800" kern="1200" dirty="0"/>
        </a:p>
      </dsp:txBody>
      <dsp:txXfrm>
        <a:off x="2228217" y="1538361"/>
        <a:ext cx="3156941" cy="190927"/>
      </dsp:txXfrm>
    </dsp:sp>
    <dsp:sp modelId="{BAA4C6E5-B397-43CC-BF57-D339CC23BD3C}">
      <dsp:nvSpPr>
        <dsp:cNvPr id="0" name=""/>
        <dsp:cNvSpPr/>
      </dsp:nvSpPr>
      <dsp:spPr>
        <a:xfrm>
          <a:off x="4051564" y="0"/>
          <a:ext cx="1367325" cy="139482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a:noFill/>
        </a:ln>
        <a:effectLst>
          <a:outerShdw blurRad="50800" dist="38100" dir="2700000" algn="tl" rotWithShape="0">
            <a:prstClr val="black">
              <a:alpha val="40000"/>
            </a:prstClr>
          </a:outerShdw>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C762E515-71B9-4CB7-91F6-72A7EC42E06E}">
      <dsp:nvSpPr>
        <dsp:cNvPr id="0" name=""/>
        <dsp:cNvSpPr/>
      </dsp:nvSpPr>
      <dsp:spPr>
        <a:xfrm>
          <a:off x="4135898" y="84754"/>
          <a:ext cx="1198037" cy="1225321"/>
        </a:xfrm>
        <a:prstGeom prst="rect">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3FE081D0-0C0A-471C-ACB2-7E19EF181C1B}">
      <dsp:nvSpPr>
        <dsp:cNvPr id="0" name=""/>
        <dsp:cNvSpPr/>
      </dsp:nvSpPr>
      <dsp:spPr>
        <a:xfrm>
          <a:off x="4134657" y="943667"/>
          <a:ext cx="1198037" cy="366407"/>
        </a:xfrm>
        <a:prstGeom prst="rect">
          <a:avLst/>
        </a:prstGeom>
        <a:noFill/>
        <a:ln>
          <a:noFill/>
        </a:ln>
        <a:effectLst/>
        <a:sp3d/>
      </dsp:spPr>
      <dsp:style>
        <a:lnRef idx="0">
          <a:scrgbClr r="0" g="0" b="0"/>
        </a:lnRef>
        <a:fillRef idx="1">
          <a:scrgbClr r="0" g="0" b="0"/>
        </a:fillRef>
        <a:effectRef idx="0">
          <a:scrgbClr r="0" g="0" b="0"/>
        </a:effectRef>
        <a:fontRef idx="minor"/>
      </dsp:style>
      <dsp:txBody>
        <a:bodyPr spcFirstLastPara="0" vert="horz" wrap="square" lIns="15240" tIns="5080" rIns="15240" bIns="0" numCol="1" spcCol="1270" anchor="b" anchorCtr="0">
          <a:noAutofit/>
        </a:bodyPr>
        <a:lstStyle/>
        <a:p>
          <a:pPr marL="0" lvl="0" indent="0" algn="r" defTabSz="355600">
            <a:lnSpc>
              <a:spcPct val="90000"/>
            </a:lnSpc>
            <a:spcBef>
              <a:spcPct val="0"/>
            </a:spcBef>
            <a:spcAft>
              <a:spcPct val="35000"/>
            </a:spcAft>
            <a:buNone/>
          </a:pPr>
          <a:r>
            <a:rPr lang="en-US" sz="800" kern="1200" dirty="0">
              <a:ln w="0"/>
              <a:latin typeface="Verdana" panose="020B0604030504040204" pitchFamily="34" charset="0"/>
              <a:ea typeface="Verdana" panose="020B0604030504040204" pitchFamily="34" charset="0"/>
              <a:cs typeface="Verdana" panose="020B0604030504040204" pitchFamily="34" charset="0"/>
            </a:rPr>
            <a:t>Pipeline Project (TANAP), Turkey</a:t>
          </a:r>
          <a:endParaRPr lang="en-US" sz="800" kern="1200" dirty="0"/>
        </a:p>
      </dsp:txBody>
      <dsp:txXfrm>
        <a:off x="4134657" y="943667"/>
        <a:ext cx="1198037" cy="366407"/>
      </dsp:txXfrm>
    </dsp:sp>
    <dsp:sp modelId="{A743CC35-9EDB-49AC-91FE-900DE5C04F8C}">
      <dsp:nvSpPr>
        <dsp:cNvPr id="0" name=""/>
        <dsp:cNvSpPr/>
      </dsp:nvSpPr>
      <dsp:spPr>
        <a:xfrm>
          <a:off x="5523687" y="2344182"/>
          <a:ext cx="1663114" cy="102790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a:noFill/>
        </a:ln>
        <a:effectLst>
          <a:outerShdw blurRad="50800" dist="38100" dir="2700000" algn="tl" rotWithShape="0">
            <a:prstClr val="black">
              <a:alpha val="40000"/>
            </a:prstClr>
          </a:outerShdw>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D88EE7F-AF68-43A1-B252-473E9423BA6F}">
      <dsp:nvSpPr>
        <dsp:cNvPr id="0" name=""/>
        <dsp:cNvSpPr/>
      </dsp:nvSpPr>
      <dsp:spPr>
        <a:xfrm>
          <a:off x="5608641" y="2429453"/>
          <a:ext cx="1493826" cy="858913"/>
        </a:xfrm>
        <a:prstGeom prst="rect">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8FC024C-FBAE-4071-AD9F-C7225EC99ADC}">
      <dsp:nvSpPr>
        <dsp:cNvPr id="0" name=""/>
        <dsp:cNvSpPr/>
      </dsp:nvSpPr>
      <dsp:spPr>
        <a:xfrm>
          <a:off x="5608641" y="2922476"/>
          <a:ext cx="1493826" cy="366407"/>
        </a:xfrm>
        <a:prstGeom prst="rect">
          <a:avLst/>
        </a:prstGeom>
        <a:noFill/>
        <a:ln>
          <a:noFill/>
        </a:ln>
        <a:effectLst/>
        <a:sp3d/>
      </dsp:spPr>
      <dsp:style>
        <a:lnRef idx="0">
          <a:scrgbClr r="0" g="0" b="0"/>
        </a:lnRef>
        <a:fillRef idx="1">
          <a:scrgbClr r="0" g="0" b="0"/>
        </a:fillRef>
        <a:effectRef idx="0">
          <a:scrgbClr r="0" g="0" b="0"/>
        </a:effectRef>
        <a:fontRef idx="minor"/>
      </dsp:style>
      <dsp:txBody>
        <a:bodyPr spcFirstLastPara="0" vert="horz" wrap="square" lIns="15240" tIns="5080" rIns="15240" bIns="0" numCol="1" spcCol="1270" anchor="b" anchorCtr="0">
          <a:noAutofit/>
        </a:bodyPr>
        <a:lstStyle/>
        <a:p>
          <a:pPr marL="0" lvl="0" indent="0" algn="r" defTabSz="355600">
            <a:lnSpc>
              <a:spcPct val="90000"/>
            </a:lnSpc>
            <a:spcBef>
              <a:spcPct val="0"/>
            </a:spcBef>
            <a:spcAft>
              <a:spcPct val="35000"/>
            </a:spcAft>
            <a:buNone/>
          </a:pPr>
          <a:r>
            <a:rPr lang="en-US" sz="800" kern="1200" dirty="0">
              <a:ln w="0"/>
              <a:latin typeface="Verdana" panose="020B0604030504040204" pitchFamily="34" charset="0"/>
              <a:ea typeface="Verdana" panose="020B0604030504040204" pitchFamily="34" charset="0"/>
              <a:cs typeface="Verdana" panose="020B0604030504040204" pitchFamily="34" charset="0"/>
            </a:rPr>
            <a:t>Fluor - SADARA, Saudi Arabia</a:t>
          </a:r>
          <a:endParaRPr lang="en-US" sz="800" kern="1200" dirty="0"/>
        </a:p>
      </dsp:txBody>
      <dsp:txXfrm>
        <a:off x="5608641" y="2922476"/>
        <a:ext cx="1493826" cy="366407"/>
      </dsp:txXfrm>
    </dsp:sp>
    <dsp:sp modelId="{590FF1A9-BE9D-4550-849E-77A20C08641F}">
      <dsp:nvSpPr>
        <dsp:cNvPr id="0" name=""/>
        <dsp:cNvSpPr/>
      </dsp:nvSpPr>
      <dsp:spPr>
        <a:xfrm>
          <a:off x="985777" y="2785525"/>
          <a:ext cx="816054" cy="828939"/>
        </a:xfrm>
        <a:prstGeom prst="rect">
          <a:avLst/>
        </a:prstGeom>
        <a:blipFill>
          <a:blip xmlns:r="http://schemas.openxmlformats.org/officeDocument/2006/relationships" r:embed="rId4"/>
          <a:srcRect/>
          <a:stretch>
            <a:fillRect l="-1000" r="-1000"/>
          </a:stretch>
        </a:blipFill>
        <a:ln>
          <a:noFill/>
        </a:ln>
        <a:effectLst>
          <a:outerShdw blurRad="50800" dist="38100" dir="2700000" algn="tl" rotWithShape="0">
            <a:prstClr val="black">
              <a:alpha val="40000"/>
            </a:prstClr>
          </a:outerShdw>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5ED0BB9B-739E-490F-80FC-A1865E32B3A4}">
      <dsp:nvSpPr>
        <dsp:cNvPr id="0" name=""/>
        <dsp:cNvSpPr/>
      </dsp:nvSpPr>
      <dsp:spPr>
        <a:xfrm>
          <a:off x="1070111" y="2872863"/>
          <a:ext cx="648007" cy="662014"/>
        </a:xfrm>
        <a:prstGeom prst="rect">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FE5F60A-B833-43FC-BFC4-AFD75B3E8DC9}">
      <dsp:nvSpPr>
        <dsp:cNvPr id="0" name=""/>
        <dsp:cNvSpPr/>
      </dsp:nvSpPr>
      <dsp:spPr>
        <a:xfrm>
          <a:off x="1070111" y="3168987"/>
          <a:ext cx="648007" cy="366407"/>
        </a:xfrm>
        <a:prstGeom prst="rect">
          <a:avLst/>
        </a:prstGeom>
        <a:noFill/>
        <a:ln>
          <a:noFill/>
        </a:ln>
        <a:effectLst/>
        <a:sp3d/>
      </dsp:spPr>
      <dsp:style>
        <a:lnRef idx="0">
          <a:scrgbClr r="0" g="0" b="0"/>
        </a:lnRef>
        <a:fillRef idx="1">
          <a:scrgbClr r="0" g="0" b="0"/>
        </a:fillRef>
        <a:effectRef idx="0">
          <a:scrgbClr r="0" g="0" b="0"/>
        </a:effectRef>
        <a:fontRef idx="minor"/>
      </dsp:style>
      <dsp:txBody>
        <a:bodyPr spcFirstLastPara="0" vert="horz" wrap="square" lIns="15240" tIns="5080" rIns="15240" bIns="0" numCol="1" spcCol="1270" anchor="b" anchorCtr="0">
          <a:noAutofit/>
        </a:bodyPr>
        <a:lstStyle/>
        <a:p>
          <a:pPr marL="0" lvl="0" indent="0" algn="r" defTabSz="355600">
            <a:lnSpc>
              <a:spcPct val="90000"/>
            </a:lnSpc>
            <a:spcBef>
              <a:spcPct val="0"/>
            </a:spcBef>
            <a:spcAft>
              <a:spcPct val="35000"/>
            </a:spcAft>
            <a:buNone/>
          </a:pPr>
          <a:r>
            <a:rPr lang="en-US" sz="800" kern="1200" dirty="0">
              <a:ln w="0"/>
              <a:latin typeface="Verdana" panose="020B0604030504040204" pitchFamily="34" charset="0"/>
              <a:ea typeface="Verdana" panose="020B0604030504040204" pitchFamily="34" charset="0"/>
              <a:cs typeface="Verdana" panose="020B0604030504040204" pitchFamily="34" charset="0"/>
            </a:rPr>
            <a:t>AMEC - BP Clair Ridge</a:t>
          </a:r>
          <a:endParaRPr lang="en-US" sz="800" kern="1200" dirty="0"/>
        </a:p>
      </dsp:txBody>
      <dsp:txXfrm>
        <a:off x="1070111" y="3168987"/>
        <a:ext cx="648007" cy="366407"/>
      </dsp:txXfrm>
    </dsp:sp>
    <dsp:sp modelId="{DE6078F5-5894-441C-9E31-86A538321FD7}">
      <dsp:nvSpPr>
        <dsp:cNvPr id="0" name=""/>
        <dsp:cNvSpPr/>
      </dsp:nvSpPr>
      <dsp:spPr>
        <a:xfrm>
          <a:off x="4884361" y="3773121"/>
          <a:ext cx="1437397" cy="13948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000" b="-2000"/>
          </a:stretch>
        </a:blipFill>
        <a:ln>
          <a:noFill/>
        </a:ln>
        <a:effectLst>
          <a:outerShdw blurRad="50800" dist="38100" dir="2700000" algn="tl" rotWithShape="0">
            <a:prstClr val="black">
              <a:alpha val="40000"/>
            </a:prstClr>
          </a:outerShdw>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06B8008F-F1A5-4AB2-9A59-4A5574D7DA1B}">
      <dsp:nvSpPr>
        <dsp:cNvPr id="0" name=""/>
        <dsp:cNvSpPr/>
      </dsp:nvSpPr>
      <dsp:spPr>
        <a:xfrm>
          <a:off x="4966835" y="3858909"/>
          <a:ext cx="1268109" cy="1225321"/>
        </a:xfrm>
        <a:prstGeom prst="rect">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EA97BDF7-A327-4D9C-B0FE-2D5EC255EAAB}">
      <dsp:nvSpPr>
        <dsp:cNvPr id="0" name=""/>
        <dsp:cNvSpPr/>
      </dsp:nvSpPr>
      <dsp:spPr>
        <a:xfrm>
          <a:off x="4966835" y="4717822"/>
          <a:ext cx="1268109" cy="366407"/>
        </a:xfrm>
        <a:prstGeom prst="rect">
          <a:avLst/>
        </a:prstGeom>
        <a:noFill/>
        <a:ln>
          <a:noFill/>
        </a:ln>
        <a:effectLst/>
        <a:sp3d/>
      </dsp:spPr>
      <dsp:style>
        <a:lnRef idx="0">
          <a:scrgbClr r="0" g="0" b="0"/>
        </a:lnRef>
        <a:fillRef idx="1">
          <a:scrgbClr r="0" g="0" b="0"/>
        </a:fillRef>
        <a:effectRef idx="0">
          <a:scrgbClr r="0" g="0" b="0"/>
        </a:effectRef>
        <a:fontRef idx="minor"/>
      </dsp:style>
      <dsp:txBody>
        <a:bodyPr spcFirstLastPara="0" vert="horz" wrap="square" lIns="15240" tIns="5080" rIns="15240" bIns="0" numCol="1" spcCol="1270" anchor="b" anchorCtr="0">
          <a:noAutofit/>
        </a:bodyPr>
        <a:lstStyle/>
        <a:p>
          <a:pPr marL="0" lvl="0" indent="0" algn="r" defTabSz="355600">
            <a:lnSpc>
              <a:spcPct val="90000"/>
            </a:lnSpc>
            <a:spcBef>
              <a:spcPct val="0"/>
            </a:spcBef>
            <a:spcAft>
              <a:spcPct val="35000"/>
            </a:spcAft>
            <a:buNone/>
          </a:pPr>
          <a:r>
            <a:rPr lang="en-US" sz="800" kern="1200" dirty="0">
              <a:ln w="0"/>
              <a:latin typeface="Verdana" panose="020B0604030504040204" pitchFamily="34" charset="0"/>
              <a:ea typeface="Verdana" panose="020B0604030504040204" pitchFamily="34" charset="0"/>
              <a:cs typeface="Verdana" panose="020B0604030504040204" pitchFamily="34" charset="0"/>
            </a:rPr>
            <a:t>Worley Parsons - JASMINE</a:t>
          </a:r>
          <a:endParaRPr lang="en-US" sz="800" kern="1200" dirty="0"/>
        </a:p>
      </dsp:txBody>
      <dsp:txXfrm>
        <a:off x="4966835" y="4717822"/>
        <a:ext cx="1268109" cy="366407"/>
      </dsp:txXfrm>
    </dsp:sp>
    <dsp:sp modelId="{FA40ECE6-3DA6-4881-978C-AE5B631CD190}">
      <dsp:nvSpPr>
        <dsp:cNvPr id="0" name=""/>
        <dsp:cNvSpPr/>
      </dsp:nvSpPr>
      <dsp:spPr>
        <a:xfrm>
          <a:off x="1922132" y="3773121"/>
          <a:ext cx="1464061" cy="828939"/>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38000" b="-38000"/>
          </a:stretch>
        </a:blip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70E19BC9-20CB-435D-B104-EFECD03AB407}">
      <dsp:nvSpPr>
        <dsp:cNvPr id="0" name=""/>
        <dsp:cNvSpPr/>
      </dsp:nvSpPr>
      <dsp:spPr>
        <a:xfrm>
          <a:off x="2007706" y="3858909"/>
          <a:ext cx="1296634" cy="662014"/>
        </a:xfrm>
        <a:prstGeom prst="rect">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230D896-7CBA-46D7-BFEA-B3B31208CDA8}">
      <dsp:nvSpPr>
        <dsp:cNvPr id="0" name=""/>
        <dsp:cNvSpPr/>
      </dsp:nvSpPr>
      <dsp:spPr>
        <a:xfrm>
          <a:off x="2007706" y="4154515"/>
          <a:ext cx="1296634" cy="366407"/>
        </a:xfrm>
        <a:prstGeom prst="rect">
          <a:avLst/>
        </a:prstGeom>
        <a:noFill/>
        <a:ln>
          <a:noFill/>
        </a:ln>
        <a:effectLst/>
        <a:sp3d/>
      </dsp:spPr>
      <dsp:style>
        <a:lnRef idx="0">
          <a:scrgbClr r="0" g="0" b="0"/>
        </a:lnRef>
        <a:fillRef idx="1">
          <a:scrgbClr r="0" g="0" b="0"/>
        </a:fillRef>
        <a:effectRef idx="0">
          <a:scrgbClr r="0" g="0" b="0"/>
        </a:effectRef>
        <a:fontRef idx="minor"/>
      </dsp:style>
      <dsp:txBody>
        <a:bodyPr spcFirstLastPara="0" vert="horz" wrap="square" lIns="15240" tIns="5080" rIns="15240" bIns="0" numCol="1" spcCol="1270" anchor="b" anchorCtr="0">
          <a:noAutofit/>
        </a:bodyPr>
        <a:lstStyle/>
        <a:p>
          <a:pPr marL="0" lvl="0" indent="0" algn="r" defTabSz="355600">
            <a:lnSpc>
              <a:spcPct val="90000"/>
            </a:lnSpc>
            <a:spcBef>
              <a:spcPct val="0"/>
            </a:spcBef>
            <a:spcAft>
              <a:spcPct val="35000"/>
            </a:spcAft>
            <a:buNone/>
          </a:pPr>
          <a:r>
            <a:rPr lang="en-US" sz="800" kern="1200" dirty="0">
              <a:ln w="0"/>
              <a:latin typeface="Verdana" panose="020B0604030504040204" pitchFamily="34" charset="0"/>
              <a:ea typeface="Verdana" panose="020B0604030504040204" pitchFamily="34" charset="0"/>
              <a:cs typeface="Verdana" panose="020B0604030504040204" pitchFamily="34" charset="0"/>
            </a:rPr>
            <a:t>CB&amp;I - Mariner Project</a:t>
          </a:r>
          <a:endParaRPr lang="en-US" sz="800" kern="1200" dirty="0"/>
        </a:p>
      </dsp:txBody>
      <dsp:txXfrm>
        <a:off x="2007706" y="4154515"/>
        <a:ext cx="1296634" cy="366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BA48F-FA95-40FF-A8D1-02072C248233}">
      <dsp:nvSpPr>
        <dsp:cNvPr id="0" name=""/>
        <dsp:cNvSpPr/>
      </dsp:nvSpPr>
      <dsp:spPr>
        <a:xfrm>
          <a:off x="132257" y="1940358"/>
          <a:ext cx="4480116" cy="277039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a:noFill/>
        </a:ln>
        <a:effectLst>
          <a:outerShdw blurRad="50800" dist="38100" dir="2700000" algn="tl" rotWithShape="0">
            <a:prstClr val="black">
              <a:alpha val="40000"/>
            </a:prstClr>
          </a:outerShdw>
        </a:effectLst>
        <a:sp3d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 modelId="{E19179ED-2612-4860-A725-C90032FA9103}">
      <dsp:nvSpPr>
        <dsp:cNvPr id="0" name=""/>
        <dsp:cNvSpPr/>
      </dsp:nvSpPr>
      <dsp:spPr>
        <a:xfrm>
          <a:off x="352646" y="2149515"/>
          <a:ext cx="4048126" cy="2335590"/>
        </a:xfrm>
        <a:prstGeom prst="rect">
          <a:avLst/>
        </a:prstGeom>
        <a:noFill/>
        <a:ln w="12700" cap="flat" cmpd="sng" algn="ctr">
          <a:solidFill>
            <a:srgbClr val="5B9BD5">
              <a:shade val="6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3CE211FD-AB72-49F1-861C-AA27E85593D4}">
      <dsp:nvSpPr>
        <dsp:cNvPr id="0" name=""/>
        <dsp:cNvSpPr/>
      </dsp:nvSpPr>
      <dsp:spPr>
        <a:xfrm>
          <a:off x="535217" y="1977954"/>
          <a:ext cx="4048126" cy="245419"/>
        </a:xfrm>
        <a:prstGeom prst="rect">
          <a:avLst/>
        </a:prstGeom>
        <a:noFill/>
        <a:ln>
          <a:noFill/>
        </a:ln>
        <a:effectLst/>
        <a:sp3d/>
      </dsp:spPr>
      <dsp:style>
        <a:lnRef idx="0">
          <a:scrgbClr r="0" g="0" b="0"/>
        </a:lnRef>
        <a:fillRef idx="1">
          <a:scrgbClr r="0" g="0" b="0"/>
        </a:fillRef>
        <a:effectRef idx="0">
          <a:scrgbClr r="0" g="0" b="0"/>
        </a:effectRef>
        <a:fontRef idx="minor"/>
      </dsp:style>
      <dsp:txBody>
        <a:bodyPr spcFirstLastPara="0" vert="horz" wrap="square" lIns="24765" tIns="8255" rIns="24765" bIns="0" numCol="1" spcCol="1270" anchor="b" anchorCtr="0">
          <a:noAutofit/>
        </a:bodyPr>
        <a:lstStyle/>
        <a:p>
          <a:pPr marL="0" lvl="0" indent="0" algn="r" defTabSz="577850">
            <a:lnSpc>
              <a:spcPct val="100000"/>
            </a:lnSpc>
            <a:spcBef>
              <a:spcPct val="0"/>
            </a:spcBef>
            <a:spcAft>
              <a:spcPct val="35000"/>
            </a:spcAft>
            <a:buNone/>
          </a:pPr>
          <a:r>
            <a:rPr lang="en-GB" sz="1300" kern="1200" dirty="0">
              <a:solidFill>
                <a:schemeClr val="tx1"/>
              </a:solidFill>
            </a:rPr>
            <a:t>Racal Translink Connect</a:t>
          </a:r>
          <a:endParaRPr lang="en-US" sz="1300" kern="1200" dirty="0">
            <a:solidFill>
              <a:schemeClr val="tx1"/>
            </a:solidFill>
            <a:latin typeface="Calibri" panose="020F0502020204030204"/>
            <a:ea typeface="+mn-ea"/>
            <a:cs typeface="+mn-cs"/>
          </a:endParaRPr>
        </a:p>
      </dsp:txBody>
      <dsp:txXfrm>
        <a:off x="535217" y="1977954"/>
        <a:ext cx="4048126" cy="245419"/>
      </dsp:txXfrm>
    </dsp:sp>
    <dsp:sp modelId="{BAA4C6E5-B397-43CC-BF57-D339CC23BD3C}">
      <dsp:nvSpPr>
        <dsp:cNvPr id="0" name=""/>
        <dsp:cNvSpPr/>
      </dsp:nvSpPr>
      <dsp:spPr>
        <a:xfrm>
          <a:off x="2872923" y="0"/>
          <a:ext cx="1752971" cy="179291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outerShdw blurRad="50800" dist="38100" dir="2700000" algn="tl" rotWithShape="0">
            <a:prstClr val="black">
              <a:alpha val="40000"/>
            </a:prstClr>
          </a:outerShdw>
        </a:effectLst>
        <a:sp3d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 modelId="{C762E515-71B9-4CB7-91F6-72A7EC42E06E}">
      <dsp:nvSpPr>
        <dsp:cNvPr id="0" name=""/>
        <dsp:cNvSpPr/>
      </dsp:nvSpPr>
      <dsp:spPr>
        <a:xfrm>
          <a:off x="2980413" y="108818"/>
          <a:ext cx="1535962" cy="1574804"/>
        </a:xfrm>
        <a:prstGeom prst="rect">
          <a:avLst/>
        </a:prstGeom>
        <a:noFill/>
        <a:ln w="12700" cap="flat" cmpd="sng" algn="ctr">
          <a:solidFill>
            <a:srgbClr val="5B9BD5">
              <a:shade val="6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3FE081D0-0C0A-471C-ACB2-7E19EF181C1B}">
      <dsp:nvSpPr>
        <dsp:cNvPr id="0" name=""/>
        <dsp:cNvSpPr/>
      </dsp:nvSpPr>
      <dsp:spPr>
        <a:xfrm>
          <a:off x="2979061" y="1213018"/>
          <a:ext cx="1535962" cy="470604"/>
        </a:xfrm>
        <a:prstGeom prst="rect">
          <a:avLst/>
        </a:prstGeom>
        <a:noFill/>
        <a:ln>
          <a:noFill/>
        </a:ln>
        <a:effectLst/>
        <a:sp3d/>
      </dsp:spPr>
      <dsp:style>
        <a:lnRef idx="0">
          <a:scrgbClr r="0" g="0" b="0"/>
        </a:lnRef>
        <a:fillRef idx="1">
          <a:scrgbClr r="0" g="0" b="0"/>
        </a:fillRef>
        <a:effectRef idx="0">
          <a:scrgbClr r="0" g="0" b="0"/>
        </a:effectRef>
        <a:fontRef idx="minor"/>
      </dsp:style>
      <dsp:txBody>
        <a:bodyPr spcFirstLastPara="0" vert="horz" wrap="square" lIns="24765" tIns="8255" rIns="24765" bIns="0" numCol="1" spcCol="1270" anchor="b" anchorCtr="0">
          <a:noAutofit/>
        </a:bodyPr>
        <a:lstStyle/>
        <a:p>
          <a:pPr marL="0" lvl="0" indent="0" algn="r" defTabSz="577850">
            <a:lnSpc>
              <a:spcPct val="90000"/>
            </a:lnSpc>
            <a:spcBef>
              <a:spcPct val="0"/>
            </a:spcBef>
            <a:spcAft>
              <a:spcPct val="35000"/>
            </a:spcAft>
            <a:buNone/>
          </a:pPr>
          <a:r>
            <a:rPr lang="en-GB" sz="1300" kern="1200" dirty="0">
              <a:solidFill>
                <a:schemeClr val="bg1"/>
              </a:solidFill>
            </a:rPr>
            <a:t>Jubilee Line Extension</a:t>
          </a:r>
          <a:endParaRPr lang="en-US" sz="1300" kern="1200" dirty="0">
            <a:solidFill>
              <a:schemeClr val="bg1"/>
            </a:solidFill>
            <a:latin typeface="Calibri" panose="020F0502020204030204"/>
            <a:ea typeface="+mn-ea"/>
            <a:cs typeface="+mn-cs"/>
          </a:endParaRPr>
        </a:p>
      </dsp:txBody>
      <dsp:txXfrm>
        <a:off x="2979061" y="1213018"/>
        <a:ext cx="1535962" cy="470604"/>
      </dsp:txXfrm>
    </dsp:sp>
    <dsp:sp modelId="{FA40ECE6-3DA6-4881-978C-AE5B631CD190}">
      <dsp:nvSpPr>
        <dsp:cNvPr id="0" name=""/>
        <dsp:cNvSpPr/>
      </dsp:nvSpPr>
      <dsp:spPr>
        <a:xfrm>
          <a:off x="4760426" y="3013467"/>
          <a:ext cx="2132229" cy="132136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8000" b="-38000"/>
          </a:stretch>
        </a:blipFill>
        <a:ln>
          <a:noFill/>
        </a:ln>
        <a:effectLst/>
        <a:sp3d extrusionH="63500" contourW="12700" prstMaterial="matte">
          <a:contourClr>
            <a:sysClr val="window" lastClr="FFFFFF"/>
          </a:contourClr>
        </a:sp3d>
      </dsp:spPr>
      <dsp:style>
        <a:lnRef idx="0">
          <a:scrgbClr r="0" g="0" b="0"/>
        </a:lnRef>
        <a:fillRef idx="1">
          <a:scrgbClr r="0" g="0" b="0"/>
        </a:fillRef>
        <a:effectRef idx="0">
          <a:scrgbClr r="0" g="0" b="0"/>
        </a:effectRef>
        <a:fontRef idx="minor"/>
      </dsp:style>
    </dsp:sp>
    <dsp:sp modelId="{70E19BC9-20CB-435D-B104-EFECD03AB407}">
      <dsp:nvSpPr>
        <dsp:cNvPr id="0" name=""/>
        <dsp:cNvSpPr/>
      </dsp:nvSpPr>
      <dsp:spPr>
        <a:xfrm>
          <a:off x="4868592" y="3122756"/>
          <a:ext cx="1915220" cy="1104200"/>
        </a:xfrm>
        <a:prstGeom prst="rect">
          <a:avLst/>
        </a:prstGeom>
        <a:noFill/>
        <a:ln w="12700" cap="flat" cmpd="sng" algn="ctr">
          <a:solidFill>
            <a:srgbClr val="5B9BD5">
              <a:shade val="6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6D52624-1A8C-401B-8263-A608CADC89CC}">
      <dsp:nvSpPr>
        <dsp:cNvPr id="0" name=""/>
        <dsp:cNvSpPr/>
      </dsp:nvSpPr>
      <dsp:spPr>
        <a:xfrm>
          <a:off x="4868592" y="3756352"/>
          <a:ext cx="1915220" cy="470604"/>
        </a:xfrm>
        <a:prstGeom prst="rect">
          <a:avLst/>
        </a:prstGeom>
        <a:noFill/>
        <a:ln>
          <a:noFill/>
        </a:ln>
        <a:effectLst/>
        <a:sp3d/>
      </dsp:spPr>
      <dsp:style>
        <a:lnRef idx="0">
          <a:scrgbClr r="0" g="0" b="0"/>
        </a:lnRef>
        <a:fillRef idx="1">
          <a:scrgbClr r="0" g="0" b="0"/>
        </a:fillRef>
        <a:effectRef idx="0">
          <a:scrgbClr r="0" g="0" b="0"/>
        </a:effectRef>
        <a:fontRef idx="minor"/>
      </dsp:style>
      <dsp:txBody>
        <a:bodyPr spcFirstLastPara="0" vert="horz" wrap="square" lIns="24765" tIns="8255" rIns="24765" bIns="0" numCol="1" spcCol="1270" anchor="b" anchorCtr="0">
          <a:noAutofit/>
        </a:bodyPr>
        <a:lstStyle/>
        <a:p>
          <a:pPr marL="0" lvl="0" indent="0" algn="r" defTabSz="577850">
            <a:lnSpc>
              <a:spcPct val="90000"/>
            </a:lnSpc>
            <a:spcBef>
              <a:spcPct val="0"/>
            </a:spcBef>
            <a:spcAft>
              <a:spcPct val="35000"/>
            </a:spcAft>
            <a:buNone/>
          </a:pPr>
          <a:r>
            <a:rPr lang="en-GB" sz="1300" kern="1200" dirty="0">
              <a:solidFill>
                <a:schemeClr val="bg1"/>
              </a:solidFill>
            </a:rPr>
            <a:t>Fluor - </a:t>
          </a:r>
          <a:r>
            <a:rPr lang="en-GB" sz="1300" kern="1200" dirty="0" err="1">
              <a:solidFill>
                <a:schemeClr val="bg1"/>
              </a:solidFill>
            </a:rPr>
            <a:t>Simandou</a:t>
          </a:r>
          <a:r>
            <a:rPr lang="en-GB" sz="1300" kern="1200" dirty="0">
              <a:solidFill>
                <a:schemeClr val="bg1"/>
              </a:solidFill>
            </a:rPr>
            <a:t> Iron Ore, South Africa</a:t>
          </a:r>
          <a:endParaRPr lang="en-US" sz="1300" kern="1200" dirty="0">
            <a:solidFill>
              <a:schemeClr val="bg1"/>
            </a:solidFill>
            <a:latin typeface="Calibri" panose="020F0502020204030204"/>
            <a:ea typeface="+mn-ea"/>
            <a:cs typeface="+mn-cs"/>
          </a:endParaRPr>
        </a:p>
      </dsp:txBody>
      <dsp:txXfrm>
        <a:off x="4868592" y="3756352"/>
        <a:ext cx="1915220" cy="470604"/>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9/10/2017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4" name="Straight Connector 3">
            <a:extLst>
              <a:ext uri="{FF2B5EF4-FFF2-40B4-BE49-F238E27FC236}">
                <a16:creationId xmlns:a16="http://schemas.microsoft.com/office/drawing/2014/main" id="{25F04ACE-CD98-4813-A219-E2F4A225CEF4}"/>
              </a:ext>
            </a:extLst>
          </p:cNvPr>
          <p:cNvCxnSpPr/>
          <p:nvPr userDrawn="1"/>
        </p:nvCxnSpPr>
        <p:spPr>
          <a:xfrm>
            <a:off x="604434" y="1196392"/>
            <a:ext cx="10983132" cy="0"/>
          </a:xfrm>
          <a:prstGeom prst="line">
            <a:avLst/>
          </a:prstGeom>
          <a:ln w="25400">
            <a:solidFill>
              <a:srgbClr val="F7B10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AF43330-5587-451B-89FD-0C78717E18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1490" y="5980922"/>
            <a:ext cx="1648307" cy="952355"/>
          </a:xfrm>
          <a:prstGeom prst="rect">
            <a:avLst/>
          </a:prstGeom>
        </p:spPr>
      </p:pic>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9/10/2017</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dirty="0"/>
              <a:t>Edit Master text styles</a:t>
            </a:r>
          </a:p>
          <a:p>
            <a:pPr marL="228600" lvl="0" indent="-228600" algn="l" defTabSz="914400" rtl="0" eaLnBrk="1" latinLnBrk="0" hangingPunct="1">
              <a:lnSpc>
                <a:spcPct val="90000"/>
              </a:lnSpc>
              <a:spcBef>
                <a:spcPct val="30000"/>
              </a:spcBef>
              <a:buFont typeface="Arial" panose="020B0604020202020204" pitchFamily="34" charset="0"/>
              <a:buChar char="•"/>
            </a:pPr>
            <a:r>
              <a:rPr lang="en-US" dirty="0"/>
              <a:t>Second level</a:t>
            </a:r>
          </a:p>
          <a:p>
            <a:pPr marL="685800" lvl="1" indent="-228600" algn="l" defTabSz="914400" rtl="0" eaLnBrk="1" latinLnBrk="0" hangingPunct="1">
              <a:lnSpc>
                <a:spcPct val="90000"/>
              </a:lnSpc>
              <a:spcBef>
                <a:spcPct val="30000"/>
              </a:spcBef>
              <a:buFont typeface="Arial" panose="020B0604020202020204" pitchFamily="34" charset="0"/>
              <a:buChar char="•"/>
            </a:pPr>
            <a:r>
              <a:rPr lang="en-US" dirty="0"/>
              <a:t>Third level</a:t>
            </a:r>
          </a:p>
          <a:p>
            <a:pPr marL="1143000" lvl="2" indent="-228600" algn="l" defTabSz="914400" rtl="0" eaLnBrk="1" latinLnBrk="0" hangingPunct="1">
              <a:lnSpc>
                <a:spcPct val="90000"/>
              </a:lnSpc>
              <a:spcBef>
                <a:spcPct val="30000"/>
              </a:spcBef>
              <a:buFont typeface="Arial" panose="020B0604020202020204" pitchFamily="34" charset="0"/>
              <a:buChar char="•"/>
            </a:pPr>
            <a:r>
              <a:rPr lang="en-US" dirty="0"/>
              <a:t>Fourth level</a:t>
            </a:r>
          </a:p>
          <a:p>
            <a:pPr marL="1600200" lvl="3" indent="-228600" algn="l" defTabSz="914400" rtl="0" eaLnBrk="1" latinLnBrk="0" hangingPunct="1">
              <a:lnSpc>
                <a:spcPct val="90000"/>
              </a:lnSpc>
              <a:spcBef>
                <a:spcPct val="300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9/10/2017</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unset&#10;&#10;Description generated with very high confidence">
            <a:extLst>
              <a:ext uri="{FF2B5EF4-FFF2-40B4-BE49-F238E27FC236}">
                <a16:creationId xmlns:a16="http://schemas.microsoft.com/office/drawing/2014/main" id="{3ACD09A2-9A3B-4773-B327-8D22FD76BE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DFBC11D6-4BD8-4158-96F4-870447EDA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950" y="2445025"/>
            <a:ext cx="3793232" cy="2197271"/>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E3C9-9E95-499F-A333-1E9F249E3F85}"/>
              </a:ext>
            </a:extLst>
          </p:cNvPr>
          <p:cNvSpPr>
            <a:spLocks noGrp="1"/>
          </p:cNvSpPr>
          <p:nvPr>
            <p:ph type="title"/>
          </p:nvPr>
        </p:nvSpPr>
        <p:spPr/>
        <p:txBody>
          <a:bodyPr/>
          <a:lstStyle/>
          <a:p>
            <a:r>
              <a:rPr lang="en-GB" dirty="0"/>
              <a:t>Happy Clients</a:t>
            </a:r>
          </a:p>
        </p:txBody>
      </p:sp>
      <p:sp>
        <p:nvSpPr>
          <p:cNvPr id="4" name="Rectangle 3">
            <a:extLst>
              <a:ext uri="{FF2B5EF4-FFF2-40B4-BE49-F238E27FC236}">
                <a16:creationId xmlns:a16="http://schemas.microsoft.com/office/drawing/2014/main" id="{1BE0F5BB-23F2-446F-AB66-90CDE69223A6}"/>
              </a:ext>
            </a:extLst>
          </p:cNvPr>
          <p:cNvSpPr/>
          <p:nvPr/>
        </p:nvSpPr>
        <p:spPr>
          <a:xfrm>
            <a:off x="521207" y="1312068"/>
            <a:ext cx="11114065" cy="4801314"/>
          </a:xfrm>
          <a:prstGeom prst="rect">
            <a:avLst/>
          </a:prstGeom>
        </p:spPr>
        <p:txBody>
          <a:bodyPr wrap="square">
            <a:spAutoFit/>
          </a:bodyPr>
          <a:lstStyle/>
          <a:p>
            <a:pPr algn="just"/>
            <a:r>
              <a:rPr lang="en-GB" dirty="0">
                <a:solidFill>
                  <a:srgbClr val="404040"/>
                </a:solidFill>
              </a:rPr>
              <a:t>“Expediting is normally under rated in oil and gas industry. I was not aware of how expediting could impact packages smooth progress and how it could affect other disciplines within the project until I had the honour to work with Mark on several packages. GEM was capable of making the most difficult packages easy to manage. They are a great asset to all project functions, being quality or engineering. Needless to say that GEM's expertise and foresight saved us numerous embarrassments and what surprises me is that they do all this so effortlessly. They never ceases to reach out and help other disciplines always maintaining a focused, cordial and professional relation with vendors. Thank you GEM. I learned a lot and after 28 years in the oil and gas business with 16 EPCM projects under my wing, after I thought I have seen them all, but you proved me wrong. It is simply amazing what a good expediting can do to a project.”</a:t>
            </a:r>
          </a:p>
          <a:p>
            <a:pPr algn="just"/>
            <a:endParaRPr lang="en-GB" dirty="0">
              <a:solidFill>
                <a:srgbClr val="404040"/>
              </a:solidFill>
            </a:endParaRPr>
          </a:p>
          <a:p>
            <a:pPr algn="just"/>
            <a:r>
              <a:rPr lang="en-GB" b="1" dirty="0">
                <a:solidFill>
                  <a:srgbClr val="404040"/>
                </a:solidFill>
              </a:rPr>
              <a:t>QA QC Director | QEC</a:t>
            </a:r>
          </a:p>
          <a:p>
            <a:pPr algn="just"/>
            <a:endParaRPr lang="en-GB" b="1" dirty="0">
              <a:solidFill>
                <a:srgbClr val="404040"/>
              </a:solidFill>
            </a:endParaRPr>
          </a:p>
          <a:p>
            <a:pPr algn="just"/>
            <a:endParaRPr lang="en-GB" dirty="0">
              <a:solidFill>
                <a:srgbClr val="404040"/>
              </a:solidFill>
            </a:endParaRPr>
          </a:p>
          <a:p>
            <a:pPr algn="just"/>
            <a:r>
              <a:rPr lang="en-GB" dirty="0">
                <a:solidFill>
                  <a:srgbClr val="404040"/>
                </a:solidFill>
              </a:rPr>
              <a:t>“Professional and hard working company who has helped me within the oil and gas industry, provides support and vast knowledge throughout the course of any project.”</a:t>
            </a:r>
          </a:p>
          <a:p>
            <a:pPr algn="just"/>
            <a:endParaRPr lang="en-GB" dirty="0">
              <a:solidFill>
                <a:srgbClr val="404040"/>
              </a:solidFill>
            </a:endParaRPr>
          </a:p>
          <a:p>
            <a:pPr algn="just"/>
            <a:r>
              <a:rPr lang="en-GB" b="1" dirty="0">
                <a:solidFill>
                  <a:srgbClr val="404040"/>
                </a:solidFill>
              </a:rPr>
              <a:t>Project Manager | Bechtel Ltd</a:t>
            </a:r>
          </a:p>
        </p:txBody>
      </p:sp>
    </p:spTree>
    <p:extLst>
      <p:ext uri="{BB962C8B-B14F-4D97-AF65-F5344CB8AC3E}">
        <p14:creationId xmlns:p14="http://schemas.microsoft.com/office/powerpoint/2010/main" val="175130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7CE73-475D-429A-A5C6-724B20B6B88E}"/>
              </a:ext>
            </a:extLst>
          </p:cNvPr>
          <p:cNvSpPr>
            <a:spLocks noGrp="1"/>
          </p:cNvSpPr>
          <p:nvPr>
            <p:ph type="title"/>
          </p:nvPr>
        </p:nvSpPr>
        <p:spPr/>
        <p:txBody>
          <a:bodyPr/>
          <a:lstStyle/>
          <a:p>
            <a:r>
              <a:rPr lang="en-GB" dirty="0"/>
              <a:t>Get In Touch</a:t>
            </a:r>
          </a:p>
        </p:txBody>
      </p:sp>
      <p:sp>
        <p:nvSpPr>
          <p:cNvPr id="3" name="Rectangle 2">
            <a:extLst>
              <a:ext uri="{FF2B5EF4-FFF2-40B4-BE49-F238E27FC236}">
                <a16:creationId xmlns:a16="http://schemas.microsoft.com/office/drawing/2014/main" id="{B6E99C78-F28F-4AA1-8FB6-16D6BAC13604}"/>
              </a:ext>
            </a:extLst>
          </p:cNvPr>
          <p:cNvSpPr/>
          <p:nvPr/>
        </p:nvSpPr>
        <p:spPr>
          <a:xfrm>
            <a:off x="521208" y="1582341"/>
            <a:ext cx="11095404" cy="646331"/>
          </a:xfrm>
          <a:prstGeom prst="rect">
            <a:avLst/>
          </a:prstGeom>
        </p:spPr>
        <p:txBody>
          <a:bodyPr wrap="square">
            <a:spAutoFit/>
          </a:bodyPr>
          <a:lstStyle/>
          <a:p>
            <a:r>
              <a:rPr lang="en-GB" dirty="0">
                <a:solidFill>
                  <a:srgbClr val="404040"/>
                </a:solidFill>
              </a:rPr>
              <a:t>If you would like to hear how GEM could add value to your project or organisation, please contact us using the details below:</a:t>
            </a:r>
          </a:p>
        </p:txBody>
      </p:sp>
      <p:sp>
        <p:nvSpPr>
          <p:cNvPr id="4" name="Rectangle 3">
            <a:extLst>
              <a:ext uri="{FF2B5EF4-FFF2-40B4-BE49-F238E27FC236}">
                <a16:creationId xmlns:a16="http://schemas.microsoft.com/office/drawing/2014/main" id="{471815B4-801C-493C-956A-98AB8F060AD1}"/>
              </a:ext>
            </a:extLst>
          </p:cNvPr>
          <p:cNvSpPr/>
          <p:nvPr/>
        </p:nvSpPr>
        <p:spPr>
          <a:xfrm>
            <a:off x="633176" y="2696547"/>
            <a:ext cx="5016697" cy="2771192"/>
          </a:xfrm>
          <a:prstGeom prst="rect">
            <a:avLst/>
          </a:prstGeom>
          <a:solidFill>
            <a:schemeClr val="bg1"/>
          </a:solidFill>
          <a:ln>
            <a:noFill/>
          </a:ln>
          <a:effectLst>
            <a:outerShdw blurRad="2540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solidFill>
                <a:srgbClr val="404040"/>
              </a:solidFill>
            </a:endParaRPr>
          </a:p>
        </p:txBody>
      </p:sp>
      <p:sp>
        <p:nvSpPr>
          <p:cNvPr id="5" name="Rectangle 4">
            <a:extLst>
              <a:ext uri="{FF2B5EF4-FFF2-40B4-BE49-F238E27FC236}">
                <a16:creationId xmlns:a16="http://schemas.microsoft.com/office/drawing/2014/main" id="{CFE96363-F373-4548-B051-C9045F8B80CD}"/>
              </a:ext>
            </a:extLst>
          </p:cNvPr>
          <p:cNvSpPr/>
          <p:nvPr/>
        </p:nvSpPr>
        <p:spPr>
          <a:xfrm>
            <a:off x="6402604" y="2722877"/>
            <a:ext cx="5016697" cy="2744862"/>
          </a:xfrm>
          <a:prstGeom prst="rect">
            <a:avLst/>
          </a:prstGeom>
          <a:solidFill>
            <a:schemeClr val="bg1"/>
          </a:solidFill>
          <a:ln>
            <a:noFill/>
          </a:ln>
          <a:effectLst>
            <a:outerShdw blurRad="2540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404040"/>
              </a:solidFill>
            </a:endParaRPr>
          </a:p>
        </p:txBody>
      </p:sp>
      <p:sp>
        <p:nvSpPr>
          <p:cNvPr id="6" name="TextBox 5">
            <a:extLst>
              <a:ext uri="{FF2B5EF4-FFF2-40B4-BE49-F238E27FC236}">
                <a16:creationId xmlns:a16="http://schemas.microsoft.com/office/drawing/2014/main" id="{F541D724-388D-4A74-937B-7B28D4131B51}"/>
              </a:ext>
            </a:extLst>
          </p:cNvPr>
          <p:cNvSpPr txBox="1"/>
          <p:nvPr/>
        </p:nvSpPr>
        <p:spPr>
          <a:xfrm>
            <a:off x="1166327" y="3417294"/>
            <a:ext cx="4483546" cy="1477328"/>
          </a:xfrm>
          <a:prstGeom prst="rect">
            <a:avLst/>
          </a:prstGeom>
          <a:noFill/>
        </p:spPr>
        <p:txBody>
          <a:bodyPr wrap="square" rtlCol="0">
            <a:spAutoFit/>
          </a:bodyPr>
          <a:lstStyle/>
          <a:p>
            <a:r>
              <a:rPr lang="de-DE" b="1" dirty="0">
                <a:solidFill>
                  <a:srgbClr val="404040"/>
                </a:solidFill>
              </a:rPr>
              <a:t>Mark J Wood</a:t>
            </a:r>
          </a:p>
          <a:p>
            <a:endParaRPr lang="de-DE" dirty="0">
              <a:solidFill>
                <a:srgbClr val="404040"/>
              </a:solidFill>
            </a:endParaRPr>
          </a:p>
          <a:p>
            <a:r>
              <a:rPr lang="de-DE" dirty="0">
                <a:solidFill>
                  <a:srgbClr val="404040"/>
                </a:solidFill>
              </a:rPr>
              <a:t>      +(44) 07590335565</a:t>
            </a:r>
          </a:p>
          <a:p>
            <a:endParaRPr lang="de-DE" dirty="0">
              <a:solidFill>
                <a:srgbClr val="404040"/>
              </a:solidFill>
            </a:endParaRPr>
          </a:p>
          <a:p>
            <a:r>
              <a:rPr lang="de-DE" dirty="0">
                <a:solidFill>
                  <a:srgbClr val="404040"/>
                </a:solidFill>
              </a:rPr>
              <a:t>      mark.j.wood@global-expediting.co.uk</a:t>
            </a:r>
            <a:endParaRPr lang="en-GB" dirty="0">
              <a:solidFill>
                <a:srgbClr val="404040"/>
              </a:solidFill>
            </a:endParaRPr>
          </a:p>
        </p:txBody>
      </p:sp>
      <p:sp>
        <p:nvSpPr>
          <p:cNvPr id="7" name="TextBox 6">
            <a:extLst>
              <a:ext uri="{FF2B5EF4-FFF2-40B4-BE49-F238E27FC236}">
                <a16:creationId xmlns:a16="http://schemas.microsoft.com/office/drawing/2014/main" id="{A5591454-022D-4E8E-B6A6-C74CCAEB1641}"/>
              </a:ext>
            </a:extLst>
          </p:cNvPr>
          <p:cNvSpPr txBox="1"/>
          <p:nvPr/>
        </p:nvSpPr>
        <p:spPr>
          <a:xfrm>
            <a:off x="6830225" y="3417294"/>
            <a:ext cx="4589076" cy="1477328"/>
          </a:xfrm>
          <a:prstGeom prst="rect">
            <a:avLst/>
          </a:prstGeom>
          <a:noFill/>
        </p:spPr>
        <p:txBody>
          <a:bodyPr wrap="square" rtlCol="0">
            <a:spAutoFit/>
          </a:bodyPr>
          <a:lstStyle/>
          <a:p>
            <a:r>
              <a:rPr lang="en-GB" b="1" dirty="0">
                <a:solidFill>
                  <a:srgbClr val="404040"/>
                </a:solidFill>
              </a:rPr>
              <a:t>Greg Abbott</a:t>
            </a:r>
          </a:p>
          <a:p>
            <a:endParaRPr lang="en-GB" dirty="0">
              <a:solidFill>
                <a:srgbClr val="404040"/>
              </a:solidFill>
            </a:endParaRPr>
          </a:p>
          <a:p>
            <a:r>
              <a:rPr lang="en-GB" dirty="0">
                <a:solidFill>
                  <a:srgbClr val="404040"/>
                </a:solidFill>
              </a:rPr>
              <a:t>      +(44) 07969921724</a:t>
            </a:r>
          </a:p>
          <a:p>
            <a:endParaRPr lang="en-GB" dirty="0">
              <a:solidFill>
                <a:srgbClr val="404040"/>
              </a:solidFill>
            </a:endParaRPr>
          </a:p>
          <a:p>
            <a:r>
              <a:rPr lang="en-GB" dirty="0">
                <a:solidFill>
                  <a:srgbClr val="404040"/>
                </a:solidFill>
              </a:rPr>
              <a:t>      greg.abbott@global-expediting.co.uk</a:t>
            </a:r>
          </a:p>
        </p:txBody>
      </p:sp>
      <p:pic>
        <p:nvPicPr>
          <p:cNvPr id="8" name="Picture 7">
            <a:extLst>
              <a:ext uri="{FF2B5EF4-FFF2-40B4-BE49-F238E27FC236}">
                <a16:creationId xmlns:a16="http://schemas.microsoft.com/office/drawing/2014/main" id="{7B53E767-F1E9-48EF-9B3C-DE5EE66539BE}"/>
              </a:ext>
            </a:extLst>
          </p:cNvPr>
          <p:cNvPicPr>
            <a:picLocks noChangeAspect="1"/>
          </p:cNvPicPr>
          <p:nvPr/>
        </p:nvPicPr>
        <p:blipFill>
          <a:blip r:embed="rId2"/>
          <a:stretch>
            <a:fillRect/>
          </a:stretch>
        </p:blipFill>
        <p:spPr>
          <a:xfrm>
            <a:off x="1260021" y="4607087"/>
            <a:ext cx="266700" cy="219075"/>
          </a:xfrm>
          <a:prstGeom prst="rect">
            <a:avLst/>
          </a:prstGeom>
        </p:spPr>
      </p:pic>
      <p:pic>
        <p:nvPicPr>
          <p:cNvPr id="9" name="Picture 8">
            <a:extLst>
              <a:ext uri="{FF2B5EF4-FFF2-40B4-BE49-F238E27FC236}">
                <a16:creationId xmlns:a16="http://schemas.microsoft.com/office/drawing/2014/main" id="{7430A324-F1F7-47D3-9F4F-24631DFE2780}"/>
              </a:ext>
            </a:extLst>
          </p:cNvPr>
          <p:cNvPicPr>
            <a:picLocks noChangeAspect="1"/>
          </p:cNvPicPr>
          <p:nvPr/>
        </p:nvPicPr>
        <p:blipFill>
          <a:blip r:embed="rId2"/>
          <a:stretch>
            <a:fillRect/>
          </a:stretch>
        </p:blipFill>
        <p:spPr>
          <a:xfrm>
            <a:off x="6945474" y="4612468"/>
            <a:ext cx="266700" cy="219075"/>
          </a:xfrm>
          <a:prstGeom prst="rect">
            <a:avLst/>
          </a:prstGeom>
        </p:spPr>
      </p:pic>
      <p:pic>
        <p:nvPicPr>
          <p:cNvPr id="5122" name="Picture 2" descr="Image result for phone logo vector png">
            <a:extLst>
              <a:ext uri="{FF2B5EF4-FFF2-40B4-BE49-F238E27FC236}">
                <a16:creationId xmlns:a16="http://schemas.microsoft.com/office/drawing/2014/main" id="{D130CD20-576E-4C38-9D66-1A5F9D530B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021" y="4071295"/>
            <a:ext cx="266700" cy="180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hone logo vector png">
            <a:extLst>
              <a:ext uri="{FF2B5EF4-FFF2-40B4-BE49-F238E27FC236}">
                <a16:creationId xmlns:a16="http://schemas.microsoft.com/office/drawing/2014/main" id="{10F7C948-226B-45F0-A767-62CF8C4F98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5474" y="4071295"/>
            <a:ext cx="266700" cy="1800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A23BCAB-6605-4392-94B0-6003FCCD58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1628" y="2696547"/>
            <a:ext cx="1858245" cy="1073653"/>
          </a:xfrm>
          <a:prstGeom prst="rect">
            <a:avLst/>
          </a:prstGeom>
        </p:spPr>
      </p:pic>
      <p:pic>
        <p:nvPicPr>
          <p:cNvPr id="15" name="Picture 14">
            <a:extLst>
              <a:ext uri="{FF2B5EF4-FFF2-40B4-BE49-F238E27FC236}">
                <a16:creationId xmlns:a16="http://schemas.microsoft.com/office/drawing/2014/main" id="{169A3BC8-2572-45E3-978A-A53A5D813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1056" y="2722877"/>
            <a:ext cx="1858245" cy="1073653"/>
          </a:xfrm>
          <a:prstGeom prst="rect">
            <a:avLst/>
          </a:prstGeom>
        </p:spPr>
      </p:pic>
    </p:spTree>
    <p:extLst>
      <p:ext uri="{BB962C8B-B14F-4D97-AF65-F5344CB8AC3E}">
        <p14:creationId xmlns:p14="http://schemas.microsoft.com/office/powerpoint/2010/main" val="63879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900" decel="100000" fill="hold"/>
                                        <p:tgtEl>
                                          <p:spTgt spid="51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37"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900" decel="100000" fill="hold"/>
                                        <p:tgtEl>
                                          <p:spTgt spid="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900" decel="100000" fill="hold"/>
                                        <p:tgtEl>
                                          <p:spTgt spid="7"/>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900" decel="100000" fill="hold"/>
                                        <p:tgtEl>
                                          <p:spTgt spid="5"/>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60" presetID="37"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900" decel="100000" fill="hold"/>
                                        <p:tgtEl>
                                          <p:spTgt spid="1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8E9F716A-C7E8-4D89-A889-15454361CE24}"/>
              </a:ext>
            </a:extLst>
          </p:cNvPr>
          <p:cNvGraphicFramePr>
            <a:graphicFrameLocks noGrp="1"/>
          </p:cNvGraphicFramePr>
          <p:nvPr>
            <p:extLst>
              <p:ext uri="{D42A27DB-BD31-4B8C-83A1-F6EECF244321}">
                <p14:modId xmlns:p14="http://schemas.microsoft.com/office/powerpoint/2010/main" val="604151795"/>
              </p:ext>
            </p:extLst>
          </p:nvPr>
        </p:nvGraphicFramePr>
        <p:xfrm>
          <a:off x="492241" y="417462"/>
          <a:ext cx="11337294" cy="6131619"/>
        </p:xfrm>
        <a:graphic>
          <a:graphicData uri="http://schemas.openxmlformats.org/drawingml/2006/table">
            <a:tbl>
              <a:tblPr firstRow="1" bandRow="1">
                <a:tableStyleId>{5C22544A-7EE6-4342-B048-85BDC9FD1C3A}</a:tableStyleId>
              </a:tblPr>
              <a:tblGrid>
                <a:gridCol w="3779098">
                  <a:extLst>
                    <a:ext uri="{9D8B030D-6E8A-4147-A177-3AD203B41FA5}">
                      <a16:colId xmlns:a16="http://schemas.microsoft.com/office/drawing/2014/main" val="320335267"/>
                    </a:ext>
                  </a:extLst>
                </a:gridCol>
                <a:gridCol w="3779098">
                  <a:extLst>
                    <a:ext uri="{9D8B030D-6E8A-4147-A177-3AD203B41FA5}">
                      <a16:colId xmlns:a16="http://schemas.microsoft.com/office/drawing/2014/main" val="1168358339"/>
                    </a:ext>
                  </a:extLst>
                </a:gridCol>
                <a:gridCol w="3779098">
                  <a:extLst>
                    <a:ext uri="{9D8B030D-6E8A-4147-A177-3AD203B41FA5}">
                      <a16:colId xmlns:a16="http://schemas.microsoft.com/office/drawing/2014/main" val="2214391620"/>
                    </a:ext>
                  </a:extLst>
                </a:gridCol>
              </a:tblGrid>
              <a:tr h="735736">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1945152"/>
                  </a:ext>
                </a:extLst>
              </a:tr>
              <a:tr h="622080">
                <a:tc>
                  <a:txBody>
                    <a:bodyPr/>
                    <a:lstStyle/>
                    <a:p>
                      <a:pPr algn="ctr"/>
                      <a:r>
                        <a:rPr lang="en-GB" sz="2400" b="1" i="0" u="none" dirty="0">
                          <a:solidFill>
                            <a:schemeClr val="tx1">
                              <a:lumMod val="75000"/>
                              <a:lumOff val="25000"/>
                            </a:schemeClr>
                          </a:solidFill>
                          <a:effectLst/>
                          <a:latin typeface="+mj-lt"/>
                        </a:rPr>
                        <a:t>Who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lumMod val="75000"/>
                              <a:lumOff val="25000"/>
                            </a:schemeClr>
                          </a:solidFill>
                        </a:rPr>
                        <a:t>How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lumMod val="75000"/>
                              <a:lumOff val="25000"/>
                            </a:schemeClr>
                          </a:solidFill>
                        </a:rPr>
                        <a:t>What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488403"/>
                  </a:ext>
                </a:extLst>
              </a:tr>
              <a:tr h="1897348">
                <a:tc>
                  <a:txBody>
                    <a:bodyPr/>
                    <a:lstStyle/>
                    <a:p>
                      <a:pPr algn="ctr"/>
                      <a:r>
                        <a:rPr lang="en-GB" sz="1400" b="0" i="0" kern="1200" dirty="0">
                          <a:solidFill>
                            <a:schemeClr val="tx1">
                              <a:lumMod val="75000"/>
                              <a:lumOff val="25000"/>
                            </a:schemeClr>
                          </a:solidFill>
                          <a:effectLst/>
                          <a:latin typeface="+mn-lt"/>
                          <a:ea typeface="+mn-ea"/>
                          <a:cs typeface="+mn-cs"/>
                        </a:rPr>
                        <a:t>GEM is an independent company specialising in professional expediting services worldwide, with over 35 years' experience working within most leading EPCM companies and manufacturing facilities.</a:t>
                      </a:r>
                      <a:endParaRPr lang="en-GB" sz="14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lumMod val="75000"/>
                              <a:lumOff val="25000"/>
                            </a:schemeClr>
                          </a:solidFill>
                        </a:rPr>
                        <a:t>Providing an efficient and robust expediting service that exceeds project expectations, underpinned by extensive cross-sector experience and a time tested quality management system.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lumMod val="75000"/>
                              <a:lumOff val="25000"/>
                            </a:schemeClr>
                          </a:solidFill>
                        </a:rPr>
                        <a:t>Offering an extensive range of expediting services for all sectors of the industry, including materials procurement, inventory control and management, logistics planning and documentation 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7926452"/>
                  </a:ext>
                </a:extLst>
              </a:tr>
              <a:tr h="545147">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65453"/>
                  </a:ext>
                </a:extLst>
              </a:tr>
              <a:tr h="549967">
                <a:tc>
                  <a:txBody>
                    <a:bodyPr/>
                    <a:lstStyle/>
                    <a:p>
                      <a:pPr algn="ctr"/>
                      <a:r>
                        <a:rPr lang="en-GB" sz="2400" dirty="0">
                          <a:solidFill>
                            <a:schemeClr val="tx1">
                              <a:lumMod val="75000"/>
                              <a:lumOff val="25000"/>
                            </a:schemeClr>
                          </a:solidFill>
                        </a:rPr>
                        <a:t>Why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lumMod val="75000"/>
                              <a:lumOff val="25000"/>
                            </a:schemeClr>
                          </a:solidFill>
                        </a:rPr>
                        <a:t>Where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dirty="0">
                          <a:solidFill>
                            <a:schemeClr val="tx1">
                              <a:lumMod val="75000"/>
                              <a:lumOff val="25000"/>
                            </a:schemeClr>
                          </a:solidFill>
                        </a:rPr>
                        <a:t>When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8227323"/>
                  </a:ext>
                </a:extLst>
              </a:tr>
              <a:tr h="1781341">
                <a:tc>
                  <a:txBody>
                    <a:bodyPr/>
                    <a:lstStyle/>
                    <a:p>
                      <a:pPr algn="ctr"/>
                      <a:r>
                        <a:rPr lang="en-GB" sz="1400" b="0" i="0" kern="1200" dirty="0">
                          <a:solidFill>
                            <a:schemeClr val="tx1">
                              <a:lumMod val="75000"/>
                              <a:lumOff val="25000"/>
                            </a:schemeClr>
                          </a:solidFill>
                          <a:effectLst/>
                          <a:latin typeface="+mn-lt"/>
                          <a:ea typeface="+mn-ea"/>
                          <a:cs typeface="+mn-cs"/>
                        </a:rPr>
                        <a:t>The passion for what we do and the desire for continuous improvement makes GEM an ideal partner. Building relationships based on trust and performance ensures for a successful, collaborative experience.</a:t>
                      </a:r>
                      <a:endParaRPr lang="en-GB" sz="14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kern="1200" dirty="0">
                          <a:solidFill>
                            <a:schemeClr val="tx1">
                              <a:lumMod val="75000"/>
                              <a:lumOff val="25000"/>
                            </a:schemeClr>
                          </a:solidFill>
                          <a:effectLst/>
                          <a:latin typeface="+mn-lt"/>
                          <a:ea typeface="+mn-ea"/>
                          <a:cs typeface="+mn-cs"/>
                        </a:rPr>
                        <a:t>GEM provide expediting services for sectors of the industry, including Oil &amp; Gas, Energy, Mining, Rail, Marine and Rail. Our extensive client base extends across the globe spanning 5 continents.</a:t>
                      </a:r>
                      <a:endParaRPr lang="en-GB" sz="14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0" i="0" kern="1200" dirty="0">
                          <a:solidFill>
                            <a:schemeClr val="tx1">
                              <a:lumMod val="75000"/>
                              <a:lumOff val="25000"/>
                            </a:schemeClr>
                          </a:solidFill>
                          <a:effectLst/>
                          <a:latin typeface="+mn-lt"/>
                          <a:ea typeface="+mn-ea"/>
                          <a:cs typeface="+mn-cs"/>
                        </a:rPr>
                        <a:t>The scale and scope of required services differ from project to project. In order to provide an accurate estimate of when GEM will be able to offer services, please contact us via our website.</a:t>
                      </a:r>
                      <a:endParaRPr lang="en-GB" sz="140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0390056"/>
                  </a:ext>
                </a:extLst>
              </a:tr>
            </a:tbl>
          </a:graphicData>
        </a:graphic>
      </p:graphicFrame>
      <p:pic>
        <p:nvPicPr>
          <p:cNvPr id="18" name="Picture 17">
            <a:extLst>
              <a:ext uri="{FF2B5EF4-FFF2-40B4-BE49-F238E27FC236}">
                <a16:creationId xmlns:a16="http://schemas.microsoft.com/office/drawing/2014/main" id="{756E08EE-96BB-4DC7-A80A-74E3A270A5BE}"/>
              </a:ext>
            </a:extLst>
          </p:cNvPr>
          <p:cNvPicPr>
            <a:picLocks noChangeAspect="1"/>
          </p:cNvPicPr>
          <p:nvPr/>
        </p:nvPicPr>
        <p:blipFill>
          <a:blip r:embed="rId2"/>
          <a:stretch>
            <a:fillRect/>
          </a:stretch>
        </p:blipFill>
        <p:spPr>
          <a:xfrm>
            <a:off x="2144156" y="700298"/>
            <a:ext cx="561975" cy="561975"/>
          </a:xfrm>
          <a:prstGeom prst="rect">
            <a:avLst/>
          </a:prstGeom>
        </p:spPr>
      </p:pic>
      <p:pic>
        <p:nvPicPr>
          <p:cNvPr id="19" name="Picture 18">
            <a:extLst>
              <a:ext uri="{FF2B5EF4-FFF2-40B4-BE49-F238E27FC236}">
                <a16:creationId xmlns:a16="http://schemas.microsoft.com/office/drawing/2014/main" id="{91F96EBB-B9ED-4371-8718-62AD9623D556}"/>
              </a:ext>
            </a:extLst>
          </p:cNvPr>
          <p:cNvPicPr>
            <a:picLocks noChangeAspect="1"/>
          </p:cNvPicPr>
          <p:nvPr/>
        </p:nvPicPr>
        <p:blipFill>
          <a:blip r:embed="rId3"/>
          <a:stretch>
            <a:fillRect/>
          </a:stretch>
        </p:blipFill>
        <p:spPr>
          <a:xfrm>
            <a:off x="5879900" y="800311"/>
            <a:ext cx="561975" cy="495300"/>
          </a:xfrm>
          <a:prstGeom prst="rect">
            <a:avLst/>
          </a:prstGeom>
        </p:spPr>
      </p:pic>
      <p:pic>
        <p:nvPicPr>
          <p:cNvPr id="20" name="Picture 19">
            <a:extLst>
              <a:ext uri="{FF2B5EF4-FFF2-40B4-BE49-F238E27FC236}">
                <a16:creationId xmlns:a16="http://schemas.microsoft.com/office/drawing/2014/main" id="{1B986FDF-267D-4602-8415-1E44D55C4310}"/>
              </a:ext>
            </a:extLst>
          </p:cNvPr>
          <p:cNvPicPr>
            <a:picLocks noChangeAspect="1"/>
          </p:cNvPicPr>
          <p:nvPr/>
        </p:nvPicPr>
        <p:blipFill>
          <a:blip r:embed="rId4"/>
          <a:stretch>
            <a:fillRect/>
          </a:stretch>
        </p:blipFill>
        <p:spPr>
          <a:xfrm>
            <a:off x="9731806" y="790786"/>
            <a:ext cx="523875" cy="514350"/>
          </a:xfrm>
          <a:prstGeom prst="rect">
            <a:avLst/>
          </a:prstGeom>
        </p:spPr>
      </p:pic>
      <p:pic>
        <p:nvPicPr>
          <p:cNvPr id="21" name="Picture 20">
            <a:extLst>
              <a:ext uri="{FF2B5EF4-FFF2-40B4-BE49-F238E27FC236}">
                <a16:creationId xmlns:a16="http://schemas.microsoft.com/office/drawing/2014/main" id="{DAD338C7-E1D4-4C83-AF40-31A3DF4F7E00}"/>
              </a:ext>
            </a:extLst>
          </p:cNvPr>
          <p:cNvPicPr>
            <a:picLocks noChangeAspect="1"/>
          </p:cNvPicPr>
          <p:nvPr/>
        </p:nvPicPr>
        <p:blipFill>
          <a:blip r:embed="rId5"/>
          <a:stretch>
            <a:fillRect/>
          </a:stretch>
        </p:blipFill>
        <p:spPr>
          <a:xfrm>
            <a:off x="2106440" y="3785717"/>
            <a:ext cx="581025" cy="485775"/>
          </a:xfrm>
          <a:prstGeom prst="rect">
            <a:avLst/>
          </a:prstGeom>
        </p:spPr>
      </p:pic>
      <p:pic>
        <p:nvPicPr>
          <p:cNvPr id="22" name="Picture 21">
            <a:extLst>
              <a:ext uri="{FF2B5EF4-FFF2-40B4-BE49-F238E27FC236}">
                <a16:creationId xmlns:a16="http://schemas.microsoft.com/office/drawing/2014/main" id="{5CAA6992-F4E3-4E1B-A771-754B9DA85453}"/>
              </a:ext>
            </a:extLst>
          </p:cNvPr>
          <p:cNvPicPr>
            <a:picLocks noChangeAspect="1"/>
          </p:cNvPicPr>
          <p:nvPr/>
        </p:nvPicPr>
        <p:blipFill>
          <a:blip r:embed="rId6"/>
          <a:stretch>
            <a:fillRect/>
          </a:stretch>
        </p:blipFill>
        <p:spPr>
          <a:xfrm>
            <a:off x="5851324" y="3788109"/>
            <a:ext cx="619125" cy="514350"/>
          </a:xfrm>
          <a:prstGeom prst="rect">
            <a:avLst/>
          </a:prstGeom>
        </p:spPr>
      </p:pic>
      <p:pic>
        <p:nvPicPr>
          <p:cNvPr id="23" name="Picture 22">
            <a:extLst>
              <a:ext uri="{FF2B5EF4-FFF2-40B4-BE49-F238E27FC236}">
                <a16:creationId xmlns:a16="http://schemas.microsoft.com/office/drawing/2014/main" id="{F313F094-50AB-409A-8030-69A785C34E2C}"/>
              </a:ext>
            </a:extLst>
          </p:cNvPr>
          <p:cNvPicPr>
            <a:picLocks noChangeAspect="1"/>
          </p:cNvPicPr>
          <p:nvPr/>
        </p:nvPicPr>
        <p:blipFill>
          <a:blip r:embed="rId7"/>
          <a:stretch>
            <a:fillRect/>
          </a:stretch>
        </p:blipFill>
        <p:spPr>
          <a:xfrm>
            <a:off x="9655606" y="3788313"/>
            <a:ext cx="600075" cy="514350"/>
          </a:xfrm>
          <a:prstGeom prst="rect">
            <a:avLst/>
          </a:prstGeom>
        </p:spPr>
      </p:pic>
      <p:cxnSp>
        <p:nvCxnSpPr>
          <p:cNvPr id="25" name="Straight Connector 24">
            <a:extLst>
              <a:ext uri="{FF2B5EF4-FFF2-40B4-BE49-F238E27FC236}">
                <a16:creationId xmlns:a16="http://schemas.microsoft.com/office/drawing/2014/main" id="{9825D111-A3B1-40C3-9100-BB3E8186546B}"/>
              </a:ext>
            </a:extLst>
          </p:cNvPr>
          <p:cNvCxnSpPr>
            <a:cxnSpLocks/>
          </p:cNvCxnSpPr>
          <p:nvPr/>
        </p:nvCxnSpPr>
        <p:spPr>
          <a:xfrm>
            <a:off x="2108630" y="1828800"/>
            <a:ext cx="543697" cy="0"/>
          </a:xfrm>
          <a:prstGeom prst="line">
            <a:avLst/>
          </a:prstGeom>
          <a:ln w="38100">
            <a:solidFill>
              <a:srgbClr val="F7B10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1EA4690-E873-4670-B947-DC5CAD7787D7}"/>
              </a:ext>
            </a:extLst>
          </p:cNvPr>
          <p:cNvCxnSpPr>
            <a:cxnSpLocks/>
          </p:cNvCxnSpPr>
          <p:nvPr/>
        </p:nvCxnSpPr>
        <p:spPr>
          <a:xfrm>
            <a:off x="5876313" y="1828800"/>
            <a:ext cx="543697" cy="0"/>
          </a:xfrm>
          <a:prstGeom prst="line">
            <a:avLst/>
          </a:prstGeom>
          <a:ln w="38100">
            <a:solidFill>
              <a:srgbClr val="F7B10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6AEC4FD-606C-41F9-B45D-7E096CC322E1}"/>
              </a:ext>
            </a:extLst>
          </p:cNvPr>
          <p:cNvCxnSpPr>
            <a:cxnSpLocks/>
          </p:cNvCxnSpPr>
          <p:nvPr/>
        </p:nvCxnSpPr>
        <p:spPr>
          <a:xfrm>
            <a:off x="9690074" y="1828799"/>
            <a:ext cx="543697" cy="0"/>
          </a:xfrm>
          <a:prstGeom prst="line">
            <a:avLst/>
          </a:prstGeom>
          <a:ln w="38100">
            <a:solidFill>
              <a:srgbClr val="F7B10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72E1F8B-CB75-45CC-8036-E4E2BD3AD76A}"/>
              </a:ext>
            </a:extLst>
          </p:cNvPr>
          <p:cNvCxnSpPr>
            <a:cxnSpLocks/>
          </p:cNvCxnSpPr>
          <p:nvPr/>
        </p:nvCxnSpPr>
        <p:spPr>
          <a:xfrm>
            <a:off x="2106440" y="4843849"/>
            <a:ext cx="543697" cy="0"/>
          </a:xfrm>
          <a:prstGeom prst="line">
            <a:avLst/>
          </a:prstGeom>
          <a:ln w="38100">
            <a:solidFill>
              <a:srgbClr val="F7B10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FAA1A4-1BAE-49EA-B53A-671B5DFDCE23}"/>
              </a:ext>
            </a:extLst>
          </p:cNvPr>
          <p:cNvCxnSpPr>
            <a:cxnSpLocks/>
          </p:cNvCxnSpPr>
          <p:nvPr/>
        </p:nvCxnSpPr>
        <p:spPr>
          <a:xfrm>
            <a:off x="5892789" y="4823255"/>
            <a:ext cx="543697" cy="0"/>
          </a:xfrm>
          <a:prstGeom prst="line">
            <a:avLst/>
          </a:prstGeom>
          <a:ln w="38100">
            <a:solidFill>
              <a:srgbClr val="F7B10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771FC0-B849-42A4-B134-7E5E2A4051F8}"/>
              </a:ext>
            </a:extLst>
          </p:cNvPr>
          <p:cNvCxnSpPr>
            <a:cxnSpLocks/>
          </p:cNvCxnSpPr>
          <p:nvPr/>
        </p:nvCxnSpPr>
        <p:spPr>
          <a:xfrm>
            <a:off x="9690074" y="4839730"/>
            <a:ext cx="543697" cy="0"/>
          </a:xfrm>
          <a:prstGeom prst="line">
            <a:avLst/>
          </a:prstGeom>
          <a:ln w="38100">
            <a:solidFill>
              <a:srgbClr val="F7B1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strVal val="#ppt_w+.3"/>
                                          </p:val>
                                        </p:tav>
                                        <p:tav tm="100000">
                                          <p:val>
                                            <p:strVal val="#ppt_w"/>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animEffect transition="in" filter="fade">
                                      <p:cBhvr>
                                        <p:cTn id="14" dur="1000"/>
                                        <p:tgtEl>
                                          <p:spTgt spid="2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3"/>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strVal val="#ppt_w+.3"/>
                                          </p:val>
                                        </p:tav>
                                        <p:tav tm="100000">
                                          <p:val>
                                            <p:strVal val="#ppt_w"/>
                                          </p:val>
                                        </p:tav>
                                      </p:tavLst>
                                    </p:anim>
                                    <p:anim calcmode="lin" valueType="num">
                                      <p:cBhvr>
                                        <p:cTn id="23" dur="1000" fill="hold"/>
                                        <p:tgtEl>
                                          <p:spTgt spid="29"/>
                                        </p:tgtEl>
                                        <p:attrNameLst>
                                          <p:attrName>ppt_h</p:attrName>
                                        </p:attrNameLst>
                                      </p:cBhvr>
                                      <p:tavLst>
                                        <p:tav tm="0">
                                          <p:val>
                                            <p:strVal val="#ppt_h"/>
                                          </p:val>
                                        </p:tav>
                                        <p:tav tm="100000">
                                          <p:val>
                                            <p:strVal val="#ppt_h"/>
                                          </p:val>
                                        </p:tav>
                                      </p:tavLst>
                                    </p:anim>
                                    <p:animEffect transition="in" filter="fade">
                                      <p:cBhvr>
                                        <p:cTn id="24" dur="1000"/>
                                        <p:tgtEl>
                                          <p:spTgt spid="29"/>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strVal val="#ppt_w+.3"/>
                                          </p:val>
                                        </p:tav>
                                        <p:tav tm="100000">
                                          <p:val>
                                            <p:strVal val="#ppt_w"/>
                                          </p:val>
                                        </p:tav>
                                      </p:tavLst>
                                    </p:anim>
                                    <p:anim calcmode="lin" valueType="num">
                                      <p:cBhvr>
                                        <p:cTn id="28" dur="1000" fill="hold"/>
                                        <p:tgtEl>
                                          <p:spTgt spid="20"/>
                                        </p:tgtEl>
                                        <p:attrNameLst>
                                          <p:attrName>ppt_h</p:attrName>
                                        </p:attrNameLst>
                                      </p:cBhvr>
                                      <p:tavLst>
                                        <p:tav tm="0">
                                          <p:val>
                                            <p:strVal val="#ppt_h"/>
                                          </p:val>
                                        </p:tav>
                                        <p:tav tm="100000">
                                          <p:val>
                                            <p:strVal val="#ppt_h"/>
                                          </p:val>
                                        </p:tav>
                                      </p:tavLst>
                                    </p:anim>
                                    <p:animEffect transition="in" filter="fade">
                                      <p:cBhvr>
                                        <p:cTn id="29" dur="1000"/>
                                        <p:tgtEl>
                                          <p:spTgt spid="20"/>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1000" fill="hold"/>
                                        <p:tgtEl>
                                          <p:spTgt spid="30"/>
                                        </p:tgtEl>
                                        <p:attrNameLst>
                                          <p:attrName>ppt_w</p:attrName>
                                        </p:attrNameLst>
                                      </p:cBhvr>
                                      <p:tavLst>
                                        <p:tav tm="0">
                                          <p:val>
                                            <p:strVal val="#ppt_w+.3"/>
                                          </p:val>
                                        </p:tav>
                                        <p:tav tm="100000">
                                          <p:val>
                                            <p:strVal val="#ppt_w"/>
                                          </p:val>
                                        </p:tav>
                                      </p:tavLst>
                                    </p:anim>
                                    <p:anim calcmode="lin" valueType="num">
                                      <p:cBhvr>
                                        <p:cTn id="33" dur="1000" fill="hold"/>
                                        <p:tgtEl>
                                          <p:spTgt spid="30"/>
                                        </p:tgtEl>
                                        <p:attrNameLst>
                                          <p:attrName>ppt_h</p:attrName>
                                        </p:attrNameLst>
                                      </p:cBhvr>
                                      <p:tavLst>
                                        <p:tav tm="0">
                                          <p:val>
                                            <p:strVal val="#ppt_h"/>
                                          </p:val>
                                        </p:tav>
                                        <p:tav tm="100000">
                                          <p:val>
                                            <p:strVal val="#ppt_h"/>
                                          </p:val>
                                        </p:tav>
                                      </p:tavLst>
                                    </p:anim>
                                    <p:animEffect transition="in" filter="fade">
                                      <p:cBhvr>
                                        <p:cTn id="34" dur="1000"/>
                                        <p:tgtEl>
                                          <p:spTgt spid="30"/>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strVal val="#ppt_w+.3"/>
                                          </p:val>
                                        </p:tav>
                                        <p:tav tm="100000">
                                          <p:val>
                                            <p:strVal val="#ppt_w"/>
                                          </p:val>
                                        </p:tav>
                                      </p:tavLst>
                                    </p:anim>
                                    <p:anim calcmode="lin" valueType="num">
                                      <p:cBhvr>
                                        <p:cTn id="38" dur="1000" fill="hold"/>
                                        <p:tgtEl>
                                          <p:spTgt spid="23"/>
                                        </p:tgtEl>
                                        <p:attrNameLst>
                                          <p:attrName>ppt_h</p:attrName>
                                        </p:attrNameLst>
                                      </p:cBhvr>
                                      <p:tavLst>
                                        <p:tav tm="0">
                                          <p:val>
                                            <p:strVal val="#ppt_h"/>
                                          </p:val>
                                        </p:tav>
                                        <p:tav tm="100000">
                                          <p:val>
                                            <p:strVal val="#ppt_h"/>
                                          </p:val>
                                        </p:tav>
                                      </p:tavLst>
                                    </p:anim>
                                    <p:animEffect transition="in" filter="fade">
                                      <p:cBhvr>
                                        <p:cTn id="39" dur="1000"/>
                                        <p:tgtEl>
                                          <p:spTgt spid="23"/>
                                        </p:tgtEl>
                                      </p:cBhvr>
                                    </p:animEffect>
                                  </p:childTnLst>
                                </p:cTn>
                              </p:par>
                              <p:par>
                                <p:cTn id="40" presetID="50" presetClass="entr" presetSubtype="0" decel="10000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strVal val="#ppt_w+.3"/>
                                          </p:val>
                                        </p:tav>
                                        <p:tav tm="100000">
                                          <p:val>
                                            <p:strVal val="#ppt_w"/>
                                          </p:val>
                                        </p:tav>
                                      </p:tavLst>
                                    </p:anim>
                                    <p:anim calcmode="lin" valueType="num">
                                      <p:cBhvr>
                                        <p:cTn id="43" dur="1000" fill="hold"/>
                                        <p:tgtEl>
                                          <p:spTgt spid="15"/>
                                        </p:tgtEl>
                                        <p:attrNameLst>
                                          <p:attrName>ppt_h</p:attrName>
                                        </p:attrNameLst>
                                      </p:cBhvr>
                                      <p:tavLst>
                                        <p:tav tm="0">
                                          <p:val>
                                            <p:strVal val="#ppt_h"/>
                                          </p:val>
                                        </p:tav>
                                        <p:tav tm="100000">
                                          <p:val>
                                            <p:strVal val="#ppt_h"/>
                                          </p:val>
                                        </p:tav>
                                      </p:tavLst>
                                    </p:anim>
                                    <p:animEffect transition="in" filter="fade">
                                      <p:cBhvr>
                                        <p:cTn id="44" dur="1000"/>
                                        <p:tgtEl>
                                          <p:spTgt spid="15"/>
                                        </p:tgtEl>
                                      </p:cBhvr>
                                    </p:animEffect>
                                  </p:childTnLst>
                                </p:cTn>
                              </p:par>
                              <p:par>
                                <p:cTn id="45" presetID="50" presetClass="entr" presetSubtype="0" decel="10000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strVal val="#ppt_w+.3"/>
                                          </p:val>
                                        </p:tav>
                                        <p:tav tm="100000">
                                          <p:val>
                                            <p:strVal val="#ppt_w"/>
                                          </p:val>
                                        </p:tav>
                                      </p:tavLst>
                                    </p:anim>
                                    <p:anim calcmode="lin" valueType="num">
                                      <p:cBhvr>
                                        <p:cTn id="48" dur="1000" fill="hold"/>
                                        <p:tgtEl>
                                          <p:spTgt spid="22"/>
                                        </p:tgtEl>
                                        <p:attrNameLst>
                                          <p:attrName>ppt_h</p:attrName>
                                        </p:attrNameLst>
                                      </p:cBhvr>
                                      <p:tavLst>
                                        <p:tav tm="0">
                                          <p:val>
                                            <p:strVal val="#ppt_h"/>
                                          </p:val>
                                        </p:tav>
                                        <p:tav tm="100000">
                                          <p:val>
                                            <p:strVal val="#ppt_h"/>
                                          </p:val>
                                        </p:tav>
                                      </p:tavLst>
                                    </p:anim>
                                    <p:animEffect transition="in" filter="fade">
                                      <p:cBhvr>
                                        <p:cTn id="49" dur="1000"/>
                                        <p:tgtEl>
                                          <p:spTgt spid="22"/>
                                        </p:tgtEl>
                                      </p:cBhvr>
                                    </p:animEffect>
                                  </p:childTnLst>
                                </p:cTn>
                              </p:par>
                              <p:par>
                                <p:cTn id="50" presetID="50" presetClass="entr" presetSubtype="0" decel="10000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strVal val="#ppt_w+.3"/>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animEffect transition="in" filter="fade">
                                      <p:cBhvr>
                                        <p:cTn id="54" dur="1000"/>
                                        <p:tgtEl>
                                          <p:spTgt spid="14"/>
                                        </p:tgtEl>
                                      </p:cBhvr>
                                    </p:animEffect>
                                  </p:childTnLst>
                                </p:cTn>
                              </p:par>
                              <p:par>
                                <p:cTn id="55" presetID="50" presetClass="entr" presetSubtype="0" decel="10000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strVal val="#ppt_w+.3"/>
                                          </p:val>
                                        </p:tav>
                                        <p:tav tm="100000">
                                          <p:val>
                                            <p:strVal val="#ppt_w"/>
                                          </p:val>
                                        </p:tav>
                                      </p:tavLst>
                                    </p:anim>
                                    <p:anim calcmode="lin" valueType="num">
                                      <p:cBhvr>
                                        <p:cTn id="58" dur="1000" fill="hold"/>
                                        <p:tgtEl>
                                          <p:spTgt spid="21"/>
                                        </p:tgtEl>
                                        <p:attrNameLst>
                                          <p:attrName>ppt_h</p:attrName>
                                        </p:attrNameLst>
                                      </p:cBhvr>
                                      <p:tavLst>
                                        <p:tav tm="0">
                                          <p:val>
                                            <p:strVal val="#ppt_h"/>
                                          </p:val>
                                        </p:tav>
                                        <p:tav tm="100000">
                                          <p:val>
                                            <p:strVal val="#ppt_h"/>
                                          </p:val>
                                        </p:tav>
                                      </p:tavLst>
                                    </p:anim>
                                    <p:animEffect transition="in" filter="fade">
                                      <p:cBhvr>
                                        <p:cTn id="59" dur="1000"/>
                                        <p:tgtEl>
                                          <p:spTgt spid="21"/>
                                        </p:tgtEl>
                                      </p:cBhvr>
                                    </p:animEffect>
                                  </p:childTnLst>
                                </p:cTn>
                              </p:par>
                              <p:par>
                                <p:cTn id="60" presetID="50" presetClass="entr" presetSubtype="0" decel="10000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1000" fill="hold"/>
                                        <p:tgtEl>
                                          <p:spTgt spid="31"/>
                                        </p:tgtEl>
                                        <p:attrNameLst>
                                          <p:attrName>ppt_w</p:attrName>
                                        </p:attrNameLst>
                                      </p:cBhvr>
                                      <p:tavLst>
                                        <p:tav tm="0">
                                          <p:val>
                                            <p:strVal val="#ppt_w+.3"/>
                                          </p:val>
                                        </p:tav>
                                        <p:tav tm="100000">
                                          <p:val>
                                            <p:strVal val="#ppt_w"/>
                                          </p:val>
                                        </p:tav>
                                      </p:tavLst>
                                    </p:anim>
                                    <p:anim calcmode="lin" valueType="num">
                                      <p:cBhvr>
                                        <p:cTn id="63" dur="1000" fill="hold"/>
                                        <p:tgtEl>
                                          <p:spTgt spid="31"/>
                                        </p:tgtEl>
                                        <p:attrNameLst>
                                          <p:attrName>ppt_h</p:attrName>
                                        </p:attrNameLst>
                                      </p:cBhvr>
                                      <p:tavLst>
                                        <p:tav tm="0">
                                          <p:val>
                                            <p:strVal val="#ppt_h"/>
                                          </p:val>
                                        </p:tav>
                                        <p:tav tm="100000">
                                          <p:val>
                                            <p:strVal val="#ppt_h"/>
                                          </p:val>
                                        </p:tav>
                                      </p:tavLst>
                                    </p:anim>
                                    <p:animEffect transition="in" filter="fade">
                                      <p:cBhvr>
                                        <p:cTn id="64" dur="1000"/>
                                        <p:tgtEl>
                                          <p:spTgt spid="31"/>
                                        </p:tgtEl>
                                      </p:cBhvr>
                                    </p:animEffect>
                                  </p:childTnLst>
                                </p:cTn>
                              </p:par>
                              <p:par>
                                <p:cTn id="65" presetID="50" presetClass="entr" presetSubtype="0" decel="10000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strVal val="#ppt_w+.3"/>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animEffect transition="in" filter="fade">
                                      <p:cBhvr>
                                        <p:cTn id="6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ew of a city at sunset&#10;&#10;Description generated with very high confidence">
            <a:extLst>
              <a:ext uri="{FF2B5EF4-FFF2-40B4-BE49-F238E27FC236}">
                <a16:creationId xmlns:a16="http://schemas.microsoft.com/office/drawing/2014/main" id="{351489B8-646F-45DC-9FB4-6BC95129CD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0" b="390"/>
          <a:stretch/>
        </p:blipFill>
        <p:spPr>
          <a:xfrm>
            <a:off x="0" y="0"/>
            <a:ext cx="12192000" cy="6858000"/>
          </a:xfrm>
          <a:prstGeom prst="rect">
            <a:avLst/>
          </a:prstGeom>
        </p:spPr>
      </p:pic>
      <p:sp>
        <p:nvSpPr>
          <p:cNvPr id="4" name="TextBox 3">
            <a:extLst>
              <a:ext uri="{FF2B5EF4-FFF2-40B4-BE49-F238E27FC236}">
                <a16:creationId xmlns:a16="http://schemas.microsoft.com/office/drawing/2014/main" id="{DCA095D4-F152-461E-8881-48DFEEAED93F}"/>
              </a:ext>
            </a:extLst>
          </p:cNvPr>
          <p:cNvSpPr txBox="1"/>
          <p:nvPr/>
        </p:nvSpPr>
        <p:spPr>
          <a:xfrm>
            <a:off x="2643672" y="650833"/>
            <a:ext cx="7688425" cy="1846659"/>
          </a:xfrm>
          <a:prstGeom prst="rect">
            <a:avLst/>
          </a:prstGeom>
          <a:noFill/>
        </p:spPr>
        <p:txBody>
          <a:bodyPr wrap="square" rtlCol="0">
            <a:spAutoFit/>
          </a:bodyPr>
          <a:lstStyle/>
          <a:p>
            <a:pPr algn="ctr"/>
            <a:r>
              <a:rPr lang="en-GB" sz="2400" dirty="0">
                <a:solidFill>
                  <a:schemeClr val="bg1"/>
                </a:solidFill>
                <a:latin typeface="+mj-lt"/>
              </a:rPr>
              <a:t>Setting the standard for excellence in procurement and expediting, through total commitment to quality in people and customer service, ensuring projects are delivered on time and to cost.</a:t>
            </a:r>
          </a:p>
          <a:p>
            <a:endParaRPr lang="en-GB" dirty="0"/>
          </a:p>
        </p:txBody>
      </p:sp>
      <p:pic>
        <p:nvPicPr>
          <p:cNvPr id="1026" name="Picture 2" descr="Image result for font awesome quotes">
            <a:extLst>
              <a:ext uri="{FF2B5EF4-FFF2-40B4-BE49-F238E27FC236}">
                <a16:creationId xmlns:a16="http://schemas.microsoft.com/office/drawing/2014/main" id="{8E38BA24-1AEA-4CBA-82EC-CEC8CC3BF3E2}"/>
              </a:ext>
            </a:extLst>
          </p:cNvPr>
          <p:cNvPicPr>
            <a:picLocks noChangeAspect="1" noChangeArrowheads="1"/>
          </p:cNvPicPr>
          <p:nvPr/>
        </p:nvPicPr>
        <p:blipFill>
          <a:blip r:embed="rId3" cstate="print">
            <a:clrChange>
              <a:clrFrom>
                <a:srgbClr val="F2B062"/>
              </a:clrFrom>
              <a:clrTo>
                <a:srgbClr val="F2B062">
                  <a:alpha val="0"/>
                </a:srgbClr>
              </a:clrTo>
            </a:clrChange>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964"/>
                    </a14:imgEffect>
                    <a14:imgEffect>
                      <a14:saturation sat="4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736180" y="718457"/>
            <a:ext cx="218514" cy="21851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2" descr="Image result for font awesome quotes">
            <a:extLst>
              <a:ext uri="{FF2B5EF4-FFF2-40B4-BE49-F238E27FC236}">
                <a16:creationId xmlns:a16="http://schemas.microsoft.com/office/drawing/2014/main" id="{BB5DBFDB-76D0-4925-B00B-2C9187E8EE65}"/>
              </a:ext>
            </a:extLst>
          </p:cNvPr>
          <p:cNvPicPr>
            <a:picLocks noChangeAspect="1" noChangeArrowheads="1"/>
          </p:cNvPicPr>
          <p:nvPr/>
        </p:nvPicPr>
        <p:blipFill>
          <a:blip r:embed="rId5" cstate="print">
            <a:clrChange>
              <a:clrFrom>
                <a:srgbClr val="F2B062"/>
              </a:clrFrom>
              <a:clrTo>
                <a:srgbClr val="F2B062">
                  <a:alpha val="0"/>
                </a:srgbClr>
              </a:clrTo>
            </a:clrChange>
            <a:duotone>
              <a:prstClr val="black"/>
              <a:schemeClr val="accent3">
                <a:tint val="45000"/>
                <a:satMod val="400000"/>
              </a:schemeClr>
            </a:duotone>
            <a:extLst>
              <a:ext uri="{BEBA8EAE-BF5A-486C-A8C5-ECC9F3942E4B}">
                <a14:imgProps xmlns:a14="http://schemas.microsoft.com/office/drawing/2010/main">
                  <a14:imgLayer r:embed="rId6">
                    <a14:imgEffect>
                      <a14:colorTemperature colorTemp="1864"/>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10800000">
            <a:off x="7579565" y="1859896"/>
            <a:ext cx="192835" cy="19283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5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What We Do</a:t>
            </a:r>
          </a:p>
        </p:txBody>
      </p:sp>
      <p:sp>
        <p:nvSpPr>
          <p:cNvPr id="3" name="Rectangle 2">
            <a:extLst>
              <a:ext uri="{FF2B5EF4-FFF2-40B4-BE49-F238E27FC236}">
                <a16:creationId xmlns:a16="http://schemas.microsoft.com/office/drawing/2014/main" id="{64A280B9-9F62-486F-AF90-BCF0973F9A6F}"/>
              </a:ext>
            </a:extLst>
          </p:cNvPr>
          <p:cNvSpPr/>
          <p:nvPr/>
        </p:nvSpPr>
        <p:spPr>
          <a:xfrm>
            <a:off x="662473" y="1632857"/>
            <a:ext cx="3331029" cy="443204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CAC27A7-C09E-4D11-8474-8D19A28C364C}"/>
              </a:ext>
            </a:extLst>
          </p:cNvPr>
          <p:cNvSpPr/>
          <p:nvPr/>
        </p:nvSpPr>
        <p:spPr>
          <a:xfrm>
            <a:off x="4442926" y="1632856"/>
            <a:ext cx="3331029" cy="443204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268B6F3-6A7B-4C2E-AC90-23EAA79F83A2}"/>
              </a:ext>
            </a:extLst>
          </p:cNvPr>
          <p:cNvSpPr/>
          <p:nvPr/>
        </p:nvSpPr>
        <p:spPr>
          <a:xfrm>
            <a:off x="8223379" y="1632857"/>
            <a:ext cx="3331029" cy="443204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8B2691F-973C-4132-9E95-1C12E7B8B002}"/>
              </a:ext>
            </a:extLst>
          </p:cNvPr>
          <p:cNvSpPr txBox="1"/>
          <p:nvPr/>
        </p:nvSpPr>
        <p:spPr>
          <a:xfrm>
            <a:off x="914401" y="3526971"/>
            <a:ext cx="2827176" cy="1569660"/>
          </a:xfrm>
          <a:prstGeom prst="rect">
            <a:avLst/>
          </a:prstGeom>
          <a:noFill/>
        </p:spPr>
        <p:txBody>
          <a:bodyPr wrap="square" rtlCol="0">
            <a:spAutoFit/>
          </a:bodyPr>
          <a:lstStyle/>
          <a:p>
            <a:pPr algn="ctr"/>
            <a:r>
              <a:rPr lang="en-GB" sz="1200" dirty="0">
                <a:solidFill>
                  <a:srgbClr val="404040"/>
                </a:solidFill>
              </a:rPr>
              <a:t>Our GEM staff team are characterised by their compassion, integrity, professionalism and commitment. </a:t>
            </a:r>
          </a:p>
          <a:p>
            <a:pPr algn="ctr"/>
            <a:endParaRPr lang="en-GB" sz="1200" dirty="0">
              <a:solidFill>
                <a:srgbClr val="404040"/>
              </a:solidFill>
            </a:endParaRPr>
          </a:p>
          <a:p>
            <a:pPr algn="ctr"/>
            <a:r>
              <a:rPr lang="en-GB" sz="1200" dirty="0">
                <a:solidFill>
                  <a:srgbClr val="404040"/>
                </a:solidFill>
              </a:rPr>
              <a:t>Our good reputation and the quality of our current services are due to the commitment and competence of our staff.</a:t>
            </a:r>
          </a:p>
        </p:txBody>
      </p:sp>
      <p:sp>
        <p:nvSpPr>
          <p:cNvPr id="28" name="TextBox 27">
            <a:extLst>
              <a:ext uri="{FF2B5EF4-FFF2-40B4-BE49-F238E27FC236}">
                <a16:creationId xmlns:a16="http://schemas.microsoft.com/office/drawing/2014/main" id="{29457FDC-BFD3-449B-B5C7-FA051DD21C00}"/>
              </a:ext>
            </a:extLst>
          </p:cNvPr>
          <p:cNvSpPr txBox="1"/>
          <p:nvPr/>
        </p:nvSpPr>
        <p:spPr>
          <a:xfrm>
            <a:off x="4694852" y="3526971"/>
            <a:ext cx="2827176" cy="1646605"/>
          </a:xfrm>
          <a:prstGeom prst="rect">
            <a:avLst/>
          </a:prstGeom>
          <a:noFill/>
        </p:spPr>
        <p:txBody>
          <a:bodyPr wrap="square" rtlCol="0">
            <a:spAutoFit/>
          </a:bodyPr>
          <a:lstStyle/>
          <a:p>
            <a:pPr algn="ctr">
              <a:spcAft>
                <a:spcPts val="600"/>
              </a:spcAft>
            </a:pPr>
            <a:r>
              <a:rPr lang="en-GB" sz="1200" dirty="0">
                <a:solidFill>
                  <a:srgbClr val="404040"/>
                </a:solidFill>
              </a:rPr>
              <a:t>GEM offer services catering for the entire expediting spectrum, including but not limited to:</a:t>
            </a:r>
          </a:p>
          <a:p>
            <a:pPr algn="ctr"/>
            <a:r>
              <a:rPr lang="en-GB" sz="1200" dirty="0">
                <a:solidFill>
                  <a:srgbClr val="404040"/>
                </a:solidFill>
              </a:rPr>
              <a:t>In-House expediting, Field expediting, Critical and non critical documentation, Raw material status, Bespoke Reporting, Production control, Quality control and Project management.</a:t>
            </a:r>
          </a:p>
        </p:txBody>
      </p:sp>
      <p:sp>
        <p:nvSpPr>
          <p:cNvPr id="31" name="TextBox 30">
            <a:extLst>
              <a:ext uri="{FF2B5EF4-FFF2-40B4-BE49-F238E27FC236}">
                <a16:creationId xmlns:a16="http://schemas.microsoft.com/office/drawing/2014/main" id="{964B7ED8-C427-4B00-B910-3CD9AED0635F}"/>
              </a:ext>
            </a:extLst>
          </p:cNvPr>
          <p:cNvSpPr txBox="1"/>
          <p:nvPr/>
        </p:nvSpPr>
        <p:spPr>
          <a:xfrm>
            <a:off x="8475305" y="3526971"/>
            <a:ext cx="2827176" cy="1754326"/>
          </a:xfrm>
          <a:prstGeom prst="rect">
            <a:avLst/>
          </a:prstGeom>
          <a:noFill/>
        </p:spPr>
        <p:txBody>
          <a:bodyPr wrap="square" rtlCol="0">
            <a:spAutoFit/>
          </a:bodyPr>
          <a:lstStyle/>
          <a:p>
            <a:pPr algn="ctr"/>
            <a:r>
              <a:rPr lang="en-GB" sz="1200" dirty="0">
                <a:solidFill>
                  <a:srgbClr val="404040"/>
                </a:solidFill>
              </a:rPr>
              <a:t>GEM is accredited to ISO 9001:2015 and operate Total Quality Management (TQM). </a:t>
            </a:r>
          </a:p>
          <a:p>
            <a:pPr algn="ctr"/>
            <a:endParaRPr lang="en-GB" sz="1200" dirty="0">
              <a:solidFill>
                <a:srgbClr val="404040"/>
              </a:solidFill>
            </a:endParaRPr>
          </a:p>
          <a:p>
            <a:pPr algn="ctr"/>
            <a:r>
              <a:rPr lang="en-GB" sz="1200" dirty="0">
                <a:solidFill>
                  <a:srgbClr val="404040"/>
                </a:solidFill>
              </a:rPr>
              <a:t>We work with independent quality experts to create a tailored system, facilitating both structure and flexibility - ensuring compliance with customer and industry requirements.</a:t>
            </a:r>
          </a:p>
        </p:txBody>
      </p:sp>
      <p:sp>
        <p:nvSpPr>
          <p:cNvPr id="6" name="TextBox 5">
            <a:extLst>
              <a:ext uri="{FF2B5EF4-FFF2-40B4-BE49-F238E27FC236}">
                <a16:creationId xmlns:a16="http://schemas.microsoft.com/office/drawing/2014/main" id="{F101B1CB-6730-452D-A092-BC2C4AEB0F88}"/>
              </a:ext>
            </a:extLst>
          </p:cNvPr>
          <p:cNvSpPr txBox="1"/>
          <p:nvPr/>
        </p:nvSpPr>
        <p:spPr>
          <a:xfrm>
            <a:off x="914401" y="2696547"/>
            <a:ext cx="2827176" cy="369332"/>
          </a:xfrm>
          <a:prstGeom prst="rect">
            <a:avLst/>
          </a:prstGeom>
          <a:noFill/>
        </p:spPr>
        <p:txBody>
          <a:bodyPr wrap="square" rtlCol="0">
            <a:spAutoFit/>
          </a:bodyPr>
          <a:lstStyle/>
          <a:p>
            <a:pPr algn="ctr"/>
            <a:r>
              <a:rPr lang="en-GB" dirty="0">
                <a:solidFill>
                  <a:srgbClr val="404040"/>
                </a:solidFill>
              </a:rPr>
              <a:t>People</a:t>
            </a:r>
          </a:p>
        </p:txBody>
      </p:sp>
      <p:sp>
        <p:nvSpPr>
          <p:cNvPr id="41" name="TextBox 40">
            <a:extLst>
              <a:ext uri="{FF2B5EF4-FFF2-40B4-BE49-F238E27FC236}">
                <a16:creationId xmlns:a16="http://schemas.microsoft.com/office/drawing/2014/main" id="{EFE8A21C-EFA2-49DF-979F-A86B27FB31D0}"/>
              </a:ext>
            </a:extLst>
          </p:cNvPr>
          <p:cNvSpPr txBox="1"/>
          <p:nvPr/>
        </p:nvSpPr>
        <p:spPr>
          <a:xfrm>
            <a:off x="4694852" y="2696547"/>
            <a:ext cx="2827176" cy="369332"/>
          </a:xfrm>
          <a:prstGeom prst="rect">
            <a:avLst/>
          </a:prstGeom>
          <a:noFill/>
        </p:spPr>
        <p:txBody>
          <a:bodyPr wrap="square" rtlCol="0">
            <a:spAutoFit/>
          </a:bodyPr>
          <a:lstStyle/>
          <a:p>
            <a:pPr algn="ctr"/>
            <a:r>
              <a:rPr lang="en-GB" dirty="0">
                <a:solidFill>
                  <a:srgbClr val="404040"/>
                </a:solidFill>
              </a:rPr>
              <a:t>Services</a:t>
            </a:r>
          </a:p>
        </p:txBody>
      </p:sp>
      <p:sp>
        <p:nvSpPr>
          <p:cNvPr id="42" name="TextBox 41">
            <a:extLst>
              <a:ext uri="{FF2B5EF4-FFF2-40B4-BE49-F238E27FC236}">
                <a16:creationId xmlns:a16="http://schemas.microsoft.com/office/drawing/2014/main" id="{5E2118D8-BFBE-4FF9-8C59-3AB0EECF20B4}"/>
              </a:ext>
            </a:extLst>
          </p:cNvPr>
          <p:cNvSpPr txBox="1"/>
          <p:nvPr/>
        </p:nvSpPr>
        <p:spPr>
          <a:xfrm>
            <a:off x="8475305" y="2696547"/>
            <a:ext cx="2827176" cy="369332"/>
          </a:xfrm>
          <a:prstGeom prst="rect">
            <a:avLst/>
          </a:prstGeom>
          <a:noFill/>
        </p:spPr>
        <p:txBody>
          <a:bodyPr wrap="square" rtlCol="0">
            <a:spAutoFit/>
          </a:bodyPr>
          <a:lstStyle/>
          <a:p>
            <a:pPr algn="ctr"/>
            <a:r>
              <a:rPr lang="en-GB" dirty="0">
                <a:solidFill>
                  <a:srgbClr val="404040"/>
                </a:solidFill>
              </a:rPr>
              <a:t>Quality</a:t>
            </a:r>
          </a:p>
        </p:txBody>
      </p:sp>
      <p:cxnSp>
        <p:nvCxnSpPr>
          <p:cNvPr id="43" name="Straight Connector 42">
            <a:extLst>
              <a:ext uri="{FF2B5EF4-FFF2-40B4-BE49-F238E27FC236}">
                <a16:creationId xmlns:a16="http://schemas.microsoft.com/office/drawing/2014/main" id="{3B835C2C-9053-4D4D-BA4E-C58D9A94F017}"/>
              </a:ext>
            </a:extLst>
          </p:cNvPr>
          <p:cNvCxnSpPr>
            <a:cxnSpLocks/>
          </p:cNvCxnSpPr>
          <p:nvPr/>
        </p:nvCxnSpPr>
        <p:spPr>
          <a:xfrm>
            <a:off x="2043315" y="3181738"/>
            <a:ext cx="543697" cy="0"/>
          </a:xfrm>
          <a:prstGeom prst="line">
            <a:avLst/>
          </a:prstGeom>
          <a:ln w="38100">
            <a:solidFill>
              <a:srgbClr val="F7B10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7590DB4-BF08-40B6-A874-7A188B4FC1E6}"/>
              </a:ext>
            </a:extLst>
          </p:cNvPr>
          <p:cNvCxnSpPr>
            <a:cxnSpLocks/>
          </p:cNvCxnSpPr>
          <p:nvPr/>
        </p:nvCxnSpPr>
        <p:spPr>
          <a:xfrm>
            <a:off x="5834654" y="3181738"/>
            <a:ext cx="543697" cy="0"/>
          </a:xfrm>
          <a:prstGeom prst="line">
            <a:avLst/>
          </a:prstGeom>
          <a:ln w="38100">
            <a:solidFill>
              <a:srgbClr val="F7B10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1133855-8E65-404C-A13D-4C43DF570FD0}"/>
              </a:ext>
            </a:extLst>
          </p:cNvPr>
          <p:cNvCxnSpPr>
            <a:cxnSpLocks/>
          </p:cNvCxnSpPr>
          <p:nvPr/>
        </p:nvCxnSpPr>
        <p:spPr>
          <a:xfrm>
            <a:off x="9613552" y="3203509"/>
            <a:ext cx="543697" cy="0"/>
          </a:xfrm>
          <a:prstGeom prst="line">
            <a:avLst/>
          </a:prstGeom>
          <a:ln w="38100">
            <a:solidFill>
              <a:srgbClr val="F7B10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A30D057-AE37-49FE-89B3-A7657ED02573}"/>
              </a:ext>
            </a:extLst>
          </p:cNvPr>
          <p:cNvPicPr>
            <a:picLocks noChangeAspect="1"/>
          </p:cNvPicPr>
          <p:nvPr/>
        </p:nvPicPr>
        <p:blipFill>
          <a:blip r:embed="rId2"/>
          <a:stretch>
            <a:fillRect/>
          </a:stretch>
        </p:blipFill>
        <p:spPr>
          <a:xfrm>
            <a:off x="2005600" y="2028806"/>
            <a:ext cx="619125" cy="552450"/>
          </a:xfrm>
          <a:prstGeom prst="rect">
            <a:avLst/>
          </a:prstGeom>
        </p:spPr>
      </p:pic>
      <p:pic>
        <p:nvPicPr>
          <p:cNvPr id="8" name="Picture 7">
            <a:extLst>
              <a:ext uri="{FF2B5EF4-FFF2-40B4-BE49-F238E27FC236}">
                <a16:creationId xmlns:a16="http://schemas.microsoft.com/office/drawing/2014/main" id="{459A65A3-0E9B-4141-8AAB-9859EBA78445}"/>
              </a:ext>
            </a:extLst>
          </p:cNvPr>
          <p:cNvPicPr>
            <a:picLocks noChangeAspect="1"/>
          </p:cNvPicPr>
          <p:nvPr/>
        </p:nvPicPr>
        <p:blipFill>
          <a:blip r:embed="rId3"/>
          <a:stretch>
            <a:fillRect/>
          </a:stretch>
        </p:blipFill>
        <p:spPr>
          <a:xfrm>
            <a:off x="5784590" y="2004993"/>
            <a:ext cx="647700" cy="600075"/>
          </a:xfrm>
          <a:prstGeom prst="rect">
            <a:avLst/>
          </a:prstGeom>
        </p:spPr>
      </p:pic>
      <p:pic>
        <p:nvPicPr>
          <p:cNvPr id="9" name="Picture 8">
            <a:extLst>
              <a:ext uri="{FF2B5EF4-FFF2-40B4-BE49-F238E27FC236}">
                <a16:creationId xmlns:a16="http://schemas.microsoft.com/office/drawing/2014/main" id="{8948BB88-7091-48DA-892B-071CC10DD69E}"/>
              </a:ext>
            </a:extLst>
          </p:cNvPr>
          <p:cNvPicPr>
            <a:picLocks noChangeAspect="1"/>
          </p:cNvPicPr>
          <p:nvPr/>
        </p:nvPicPr>
        <p:blipFill>
          <a:blip r:embed="rId4"/>
          <a:stretch>
            <a:fillRect/>
          </a:stretch>
        </p:blipFill>
        <p:spPr>
          <a:xfrm>
            <a:off x="9627164" y="2062143"/>
            <a:ext cx="581025" cy="542925"/>
          </a:xfrm>
          <a:prstGeom prst="rect">
            <a:avLst/>
          </a:prstGeom>
        </p:spPr>
      </p:pic>
      <p:sp>
        <p:nvSpPr>
          <p:cNvPr id="10" name="TextBox 9">
            <a:extLst>
              <a:ext uri="{FF2B5EF4-FFF2-40B4-BE49-F238E27FC236}">
                <a16:creationId xmlns:a16="http://schemas.microsoft.com/office/drawing/2014/main" id="{50D97083-5D43-402E-AD2A-05C3C0C8F132}"/>
              </a:ext>
            </a:extLst>
          </p:cNvPr>
          <p:cNvSpPr txBox="1"/>
          <p:nvPr/>
        </p:nvSpPr>
        <p:spPr>
          <a:xfrm>
            <a:off x="662473" y="6307494"/>
            <a:ext cx="10891935" cy="307777"/>
          </a:xfrm>
          <a:prstGeom prst="rect">
            <a:avLst/>
          </a:prstGeom>
          <a:noFill/>
        </p:spPr>
        <p:txBody>
          <a:bodyPr wrap="square" rtlCol="0">
            <a:spAutoFit/>
          </a:bodyPr>
          <a:lstStyle/>
          <a:p>
            <a:pPr algn="ctr"/>
            <a:r>
              <a:rPr lang="en-GB" sz="1400" dirty="0">
                <a:solidFill>
                  <a:srgbClr val="7D7D7D"/>
                </a:solidFill>
              </a:rPr>
              <a:t>“Satisfy your needs and exceed expectations”</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par>
                                <p:cTn id="10" presetID="5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Scale>
                                      <p:cBhvr>
                                        <p:cTn id="1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gtEl>
                                        <p:attrNameLst>
                                          <p:attrName>ppt_x</p:attrName>
                                          <p:attrName>ppt_y</p:attrName>
                                        </p:attrNameLst>
                                      </p:cBhvr>
                                    </p:animMotion>
                                    <p:animEffect transition="in" filter="fade">
                                      <p:cBhvr>
                                        <p:cTn id="14" dur="1000"/>
                                        <p:tgtEl>
                                          <p:spTgt spid="7"/>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par>
                                <p:cTn id="20" presetID="52"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Scale>
                                      <p:cBhvr>
                                        <p:cTn id="22"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3"/>
                                        </p:tgtEl>
                                        <p:attrNameLst>
                                          <p:attrName>ppt_x</p:attrName>
                                          <p:attrName>ppt_y</p:attrName>
                                        </p:attrNameLst>
                                      </p:cBhvr>
                                    </p:animMotion>
                                    <p:animEffect transition="in" filter="fade">
                                      <p:cBhvr>
                                        <p:cTn id="24" dur="1000"/>
                                        <p:tgtEl>
                                          <p:spTgt spid="43"/>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Scale>
                                      <p:cBhvr>
                                        <p:cTn id="2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
                                        </p:tgtEl>
                                        <p:attrNameLst>
                                          <p:attrName>ppt_x</p:attrName>
                                          <p:attrName>ppt_y</p:attrName>
                                        </p:attrNameLst>
                                      </p:cBhvr>
                                    </p:animMotion>
                                    <p:animEffect transition="in" filter="fade">
                                      <p:cBhvr>
                                        <p:cTn id="29" dur="1000"/>
                                        <p:tgtEl>
                                          <p:spTgt spid="5"/>
                                        </p:tgtEl>
                                      </p:cBhvr>
                                    </p:animEffect>
                                  </p:childTnLst>
                                </p:cTn>
                              </p:par>
                            </p:childTnLst>
                          </p:cTn>
                        </p:par>
                        <p:par>
                          <p:cTn id="30" fill="hold">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Scale>
                                      <p:cBhvr>
                                        <p:cTn id="33"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6"/>
                                        </p:tgtEl>
                                        <p:attrNameLst>
                                          <p:attrName>ppt_x</p:attrName>
                                          <p:attrName>ppt_y</p:attrName>
                                        </p:attrNameLst>
                                      </p:cBhvr>
                                    </p:animMotion>
                                    <p:animEffect transition="in" filter="fade">
                                      <p:cBhvr>
                                        <p:cTn id="35" dur="1000"/>
                                        <p:tgtEl>
                                          <p:spTgt spid="26"/>
                                        </p:tgtEl>
                                      </p:cBhvr>
                                    </p:animEffect>
                                  </p:childTnLst>
                                </p:cTn>
                              </p:par>
                              <p:par>
                                <p:cTn id="36" presetID="5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Scale>
                                      <p:cBhvr>
                                        <p:cTn id="3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8"/>
                                        </p:tgtEl>
                                        <p:attrNameLst>
                                          <p:attrName>ppt_x</p:attrName>
                                          <p:attrName>ppt_y</p:attrName>
                                        </p:attrNameLst>
                                      </p:cBhvr>
                                    </p:animMotion>
                                    <p:animEffect transition="in" filter="fade">
                                      <p:cBhvr>
                                        <p:cTn id="40" dur="1000"/>
                                        <p:tgtEl>
                                          <p:spTgt spid="8"/>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Scale>
                                      <p:cBhvr>
                                        <p:cTn id="43"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41"/>
                                        </p:tgtEl>
                                        <p:attrNameLst>
                                          <p:attrName>ppt_x</p:attrName>
                                          <p:attrName>ppt_y</p:attrName>
                                        </p:attrNameLst>
                                      </p:cBhvr>
                                    </p:animMotion>
                                    <p:animEffect transition="in" filter="fade">
                                      <p:cBhvr>
                                        <p:cTn id="45" dur="1000"/>
                                        <p:tgtEl>
                                          <p:spTgt spid="41"/>
                                        </p:tgtEl>
                                      </p:cBhvr>
                                    </p:animEffect>
                                  </p:childTnLst>
                                </p:cTn>
                              </p:par>
                              <p:par>
                                <p:cTn id="46" presetID="52"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Scale>
                                      <p:cBhvr>
                                        <p:cTn id="48"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4"/>
                                        </p:tgtEl>
                                        <p:attrNameLst>
                                          <p:attrName>ppt_x</p:attrName>
                                          <p:attrName>ppt_y</p:attrName>
                                        </p:attrNameLst>
                                      </p:cBhvr>
                                    </p:animMotion>
                                    <p:animEffect transition="in" filter="fade">
                                      <p:cBhvr>
                                        <p:cTn id="50" dur="1000"/>
                                        <p:tgtEl>
                                          <p:spTgt spid="44"/>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Scale>
                                      <p:cBhvr>
                                        <p:cTn id="53"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28"/>
                                        </p:tgtEl>
                                        <p:attrNameLst>
                                          <p:attrName>ppt_x</p:attrName>
                                          <p:attrName>ppt_y</p:attrName>
                                        </p:attrNameLst>
                                      </p:cBhvr>
                                    </p:animMotion>
                                    <p:animEffect transition="in" filter="fade">
                                      <p:cBhvr>
                                        <p:cTn id="55" dur="1000"/>
                                        <p:tgtEl>
                                          <p:spTgt spid="28"/>
                                        </p:tgtEl>
                                      </p:cBhvr>
                                    </p:animEffect>
                                  </p:childTnLst>
                                </p:cTn>
                              </p:par>
                            </p:childTnLst>
                          </p:cTn>
                        </p:par>
                        <p:par>
                          <p:cTn id="56" fill="hold">
                            <p:stCondLst>
                              <p:cond delay="2000"/>
                            </p:stCondLst>
                            <p:childTnLst>
                              <p:par>
                                <p:cTn id="57" presetID="52"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Scale>
                                      <p:cBhvr>
                                        <p:cTn id="59"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27"/>
                                        </p:tgtEl>
                                        <p:attrNameLst>
                                          <p:attrName>ppt_x</p:attrName>
                                          <p:attrName>ppt_y</p:attrName>
                                        </p:attrNameLst>
                                      </p:cBhvr>
                                    </p:animMotion>
                                    <p:animEffect transition="in" filter="fade">
                                      <p:cBhvr>
                                        <p:cTn id="61" dur="1000"/>
                                        <p:tgtEl>
                                          <p:spTgt spid="27"/>
                                        </p:tgtEl>
                                      </p:cBhvr>
                                    </p:animEffect>
                                  </p:childTnLst>
                                </p:cTn>
                              </p:par>
                              <p:par>
                                <p:cTn id="62" presetID="52" presetClass="entr" presetSubtype="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Scale>
                                      <p:cBhvr>
                                        <p:cTn id="6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9"/>
                                        </p:tgtEl>
                                        <p:attrNameLst>
                                          <p:attrName>ppt_x</p:attrName>
                                          <p:attrName>ppt_y</p:attrName>
                                        </p:attrNameLst>
                                      </p:cBhvr>
                                    </p:animMotion>
                                    <p:animEffect transition="in" filter="fade">
                                      <p:cBhvr>
                                        <p:cTn id="66" dur="1000"/>
                                        <p:tgtEl>
                                          <p:spTgt spid="9"/>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Scale>
                                      <p:cBhvr>
                                        <p:cTn id="69"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42"/>
                                        </p:tgtEl>
                                        <p:attrNameLst>
                                          <p:attrName>ppt_x</p:attrName>
                                          <p:attrName>ppt_y</p:attrName>
                                        </p:attrNameLst>
                                      </p:cBhvr>
                                    </p:animMotion>
                                    <p:animEffect transition="in" filter="fade">
                                      <p:cBhvr>
                                        <p:cTn id="71" dur="1000"/>
                                        <p:tgtEl>
                                          <p:spTgt spid="42"/>
                                        </p:tgtEl>
                                      </p:cBhvr>
                                    </p:animEffect>
                                  </p:childTnLst>
                                </p:cTn>
                              </p:par>
                              <p:par>
                                <p:cTn id="72" presetID="52" presetClass="entr" presetSubtype="0" fill="hold" nodeType="withEffect">
                                  <p:stCondLst>
                                    <p:cond delay="0"/>
                                  </p:stCondLst>
                                  <p:childTnLst>
                                    <p:set>
                                      <p:cBhvr>
                                        <p:cTn id="73" dur="1" fill="hold">
                                          <p:stCondLst>
                                            <p:cond delay="0"/>
                                          </p:stCondLst>
                                        </p:cTn>
                                        <p:tgtEl>
                                          <p:spTgt spid="45"/>
                                        </p:tgtEl>
                                        <p:attrNameLst>
                                          <p:attrName>style.visibility</p:attrName>
                                        </p:attrNameLst>
                                      </p:cBhvr>
                                      <p:to>
                                        <p:strVal val="visible"/>
                                      </p:to>
                                    </p:set>
                                    <p:animScale>
                                      <p:cBhvr>
                                        <p:cTn id="74"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45"/>
                                        </p:tgtEl>
                                        <p:attrNameLst>
                                          <p:attrName>ppt_x</p:attrName>
                                          <p:attrName>ppt_y</p:attrName>
                                        </p:attrNameLst>
                                      </p:cBhvr>
                                    </p:animMotion>
                                    <p:animEffect transition="in" filter="fade">
                                      <p:cBhvr>
                                        <p:cTn id="76" dur="1000"/>
                                        <p:tgtEl>
                                          <p:spTgt spid="45"/>
                                        </p:tgtEl>
                                      </p:cBhvr>
                                    </p:animEffect>
                                  </p:childTnLst>
                                </p:cTn>
                              </p:par>
                              <p:par>
                                <p:cTn id="77" presetID="52"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Scale>
                                      <p:cBhvr>
                                        <p:cTn id="79"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31"/>
                                        </p:tgtEl>
                                        <p:attrNameLst>
                                          <p:attrName>ppt_x</p:attrName>
                                          <p:attrName>ppt_y</p:attrName>
                                        </p:attrNameLst>
                                      </p:cBhvr>
                                    </p:animMotion>
                                    <p:animEffect transition="in" filter="fade">
                                      <p:cBhvr>
                                        <p:cTn id="8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7" grpId="0" animBg="1"/>
      <p:bldP spid="5" grpId="0"/>
      <p:bldP spid="28" grpId="0"/>
      <p:bldP spid="31" grpId="0"/>
      <p:bldP spid="6"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90A6-BF7E-4740-BB9E-ACF88A40D9F7}"/>
              </a:ext>
            </a:extLst>
          </p:cNvPr>
          <p:cNvSpPr>
            <a:spLocks noGrp="1"/>
          </p:cNvSpPr>
          <p:nvPr>
            <p:ph type="title"/>
          </p:nvPr>
        </p:nvSpPr>
        <p:spPr/>
        <p:txBody>
          <a:bodyPr/>
          <a:lstStyle/>
          <a:p>
            <a:r>
              <a:rPr lang="en-GB" dirty="0"/>
              <a:t>Our Most Utilised Services</a:t>
            </a:r>
          </a:p>
        </p:txBody>
      </p:sp>
      <p:pic>
        <p:nvPicPr>
          <p:cNvPr id="4" name="Picture 3">
            <a:extLst>
              <a:ext uri="{FF2B5EF4-FFF2-40B4-BE49-F238E27FC236}">
                <a16:creationId xmlns:a16="http://schemas.microsoft.com/office/drawing/2014/main" id="{00A316AE-069C-482C-884E-0CD458AD3F31}"/>
              </a:ext>
            </a:extLst>
          </p:cNvPr>
          <p:cNvPicPr>
            <a:picLocks noChangeAspect="1"/>
          </p:cNvPicPr>
          <p:nvPr/>
        </p:nvPicPr>
        <p:blipFill>
          <a:blip r:embed="rId2"/>
          <a:stretch>
            <a:fillRect/>
          </a:stretch>
        </p:blipFill>
        <p:spPr>
          <a:xfrm>
            <a:off x="428625" y="2049915"/>
            <a:ext cx="11334750" cy="3019425"/>
          </a:xfrm>
          <a:prstGeom prst="rect">
            <a:avLst/>
          </a:prstGeom>
        </p:spPr>
      </p:pic>
      <p:sp>
        <p:nvSpPr>
          <p:cNvPr id="8" name="TextBox 7">
            <a:extLst>
              <a:ext uri="{FF2B5EF4-FFF2-40B4-BE49-F238E27FC236}">
                <a16:creationId xmlns:a16="http://schemas.microsoft.com/office/drawing/2014/main" id="{3CB7D359-3EA9-4B99-9CE0-3BE9FFB885A4}"/>
              </a:ext>
            </a:extLst>
          </p:cNvPr>
          <p:cNvSpPr txBox="1"/>
          <p:nvPr/>
        </p:nvSpPr>
        <p:spPr>
          <a:xfrm>
            <a:off x="662473" y="6307494"/>
            <a:ext cx="10891935" cy="307777"/>
          </a:xfrm>
          <a:prstGeom prst="rect">
            <a:avLst/>
          </a:prstGeom>
          <a:noFill/>
        </p:spPr>
        <p:txBody>
          <a:bodyPr wrap="square" rtlCol="0">
            <a:spAutoFit/>
          </a:bodyPr>
          <a:lstStyle/>
          <a:p>
            <a:pPr algn="ctr"/>
            <a:r>
              <a:rPr lang="en-GB" sz="1400" dirty="0">
                <a:solidFill>
                  <a:srgbClr val="7D7D7D"/>
                </a:solidFill>
              </a:rPr>
              <a:t>“Knowing exactly what is required to achieve all stakeholder goals”</a:t>
            </a:r>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pis-gtp.com/wp-content/uploads/2015/10/background-world-map.gif">
            <a:extLst>
              <a:ext uri="{FF2B5EF4-FFF2-40B4-BE49-F238E27FC236}">
                <a16:creationId xmlns:a16="http://schemas.microsoft.com/office/drawing/2014/main" id="{6F0217EA-DB09-4B89-90A9-14E2D4376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E5FC5E4-34ED-4880-ACB5-B7180178B6DD}"/>
              </a:ext>
            </a:extLst>
          </p:cNvPr>
          <p:cNvSpPr>
            <a:spLocks noGrp="1"/>
          </p:cNvSpPr>
          <p:nvPr>
            <p:ph type="title"/>
          </p:nvPr>
        </p:nvSpPr>
        <p:spPr/>
        <p:txBody>
          <a:bodyPr/>
          <a:lstStyle/>
          <a:p>
            <a:r>
              <a:rPr lang="en-GB" dirty="0"/>
              <a:t>Where we operate</a:t>
            </a:r>
          </a:p>
        </p:txBody>
      </p:sp>
      <p:graphicFrame>
        <p:nvGraphicFramePr>
          <p:cNvPr id="4" name="Diagram 3">
            <a:extLst>
              <a:ext uri="{FF2B5EF4-FFF2-40B4-BE49-F238E27FC236}">
                <a16:creationId xmlns:a16="http://schemas.microsoft.com/office/drawing/2014/main" id="{81B7D367-CBBB-4511-A2B3-C1C4D5F103D7}"/>
              </a:ext>
            </a:extLst>
          </p:cNvPr>
          <p:cNvGraphicFramePr/>
          <p:nvPr>
            <p:extLst>
              <p:ext uri="{D42A27DB-BD31-4B8C-83A1-F6EECF244321}">
                <p14:modId xmlns:p14="http://schemas.microsoft.com/office/powerpoint/2010/main" val="11757821"/>
              </p:ext>
            </p:extLst>
          </p:nvPr>
        </p:nvGraphicFramePr>
        <p:xfrm>
          <a:off x="521208" y="1586203"/>
          <a:ext cx="11095403" cy="4562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625C750-848C-4F22-803A-DD27CF12A88C}"/>
              </a:ext>
            </a:extLst>
          </p:cNvPr>
          <p:cNvSpPr txBox="1"/>
          <p:nvPr/>
        </p:nvSpPr>
        <p:spPr>
          <a:xfrm>
            <a:off x="662473" y="6307494"/>
            <a:ext cx="10891935" cy="307777"/>
          </a:xfrm>
          <a:prstGeom prst="rect">
            <a:avLst/>
          </a:prstGeom>
          <a:noFill/>
        </p:spPr>
        <p:txBody>
          <a:bodyPr wrap="square" rtlCol="0">
            <a:spAutoFit/>
          </a:bodyPr>
          <a:lstStyle/>
          <a:p>
            <a:pPr algn="ctr"/>
            <a:r>
              <a:rPr lang="en-GB" sz="1400" dirty="0">
                <a:solidFill>
                  <a:srgbClr val="7D7D7D"/>
                </a:solidFill>
              </a:rPr>
              <a:t>“21 Major Projects, spanning 5 continents with 35 years of Experience”</a:t>
            </a:r>
          </a:p>
        </p:txBody>
      </p:sp>
      <p:cxnSp>
        <p:nvCxnSpPr>
          <p:cNvPr id="7" name="Straight Connector 6">
            <a:extLst>
              <a:ext uri="{FF2B5EF4-FFF2-40B4-BE49-F238E27FC236}">
                <a16:creationId xmlns:a16="http://schemas.microsoft.com/office/drawing/2014/main" id="{CAF2F559-F31F-4912-8A86-5A44D3B4F51B}"/>
              </a:ext>
            </a:extLst>
          </p:cNvPr>
          <p:cNvCxnSpPr/>
          <p:nvPr/>
        </p:nvCxnSpPr>
        <p:spPr>
          <a:xfrm>
            <a:off x="604434" y="1196392"/>
            <a:ext cx="10983132" cy="0"/>
          </a:xfrm>
          <a:prstGeom prst="line">
            <a:avLst/>
          </a:prstGeom>
          <a:ln w="25400">
            <a:solidFill>
              <a:srgbClr val="F7B1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03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3F92-D748-4B2B-92EE-2965DE7DD6A3}"/>
              </a:ext>
            </a:extLst>
          </p:cNvPr>
          <p:cNvSpPr>
            <a:spLocks noGrp="1"/>
          </p:cNvSpPr>
          <p:nvPr>
            <p:ph type="title"/>
          </p:nvPr>
        </p:nvSpPr>
        <p:spPr/>
        <p:txBody>
          <a:bodyPr/>
          <a:lstStyle/>
          <a:p>
            <a:r>
              <a:rPr lang="en-GB" dirty="0"/>
              <a:t>World-class Quality Assurance</a:t>
            </a:r>
          </a:p>
        </p:txBody>
      </p:sp>
      <p:pic>
        <p:nvPicPr>
          <p:cNvPr id="4098" name="Picture 2" descr="ISO 9001">
            <a:extLst>
              <a:ext uri="{FF2B5EF4-FFF2-40B4-BE49-F238E27FC236}">
                <a16:creationId xmlns:a16="http://schemas.microsoft.com/office/drawing/2014/main" id="{557A938D-353D-415D-B56B-81117ED8A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93" y="1353396"/>
            <a:ext cx="3048000" cy="2876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C870C79-25AD-4B47-AFCA-974664AA0EF3}"/>
              </a:ext>
            </a:extLst>
          </p:cNvPr>
          <p:cNvSpPr/>
          <p:nvPr/>
        </p:nvSpPr>
        <p:spPr>
          <a:xfrm>
            <a:off x="5166048" y="1692276"/>
            <a:ext cx="6413241" cy="3924151"/>
          </a:xfrm>
          <a:prstGeom prst="rect">
            <a:avLst/>
          </a:prstGeom>
        </p:spPr>
        <p:txBody>
          <a:bodyPr wrap="square">
            <a:spAutoFit/>
          </a:bodyPr>
          <a:lstStyle/>
          <a:p>
            <a:pPr>
              <a:spcAft>
                <a:spcPts val="600"/>
              </a:spcAft>
            </a:pPr>
            <a:r>
              <a:rPr lang="en-GB" dirty="0">
                <a:solidFill>
                  <a:schemeClr val="tx1">
                    <a:lumMod val="65000"/>
                    <a:lumOff val="35000"/>
                  </a:schemeClr>
                </a:solidFill>
                <a:latin typeface="Raleway"/>
              </a:rPr>
              <a:t>Total Quality Management</a:t>
            </a:r>
          </a:p>
          <a:p>
            <a:r>
              <a:rPr lang="en-GB" sz="1600" dirty="0">
                <a:solidFill>
                  <a:schemeClr val="tx1">
                    <a:lumMod val="65000"/>
                    <a:lumOff val="35000"/>
                  </a:schemeClr>
                </a:solidFill>
                <a:latin typeface="Open Sans"/>
              </a:rPr>
              <a:t>Working with independent quality experts to create a tailored system, facilitating structure and flexibility, ensuring full compliance with customer and industry requirements.</a:t>
            </a:r>
          </a:p>
          <a:p>
            <a:pPr>
              <a:spcAft>
                <a:spcPts val="600"/>
              </a:spcAft>
            </a:pPr>
            <a:br>
              <a:rPr lang="en-GB" dirty="0">
                <a:solidFill>
                  <a:schemeClr val="tx1">
                    <a:lumMod val="65000"/>
                    <a:lumOff val="35000"/>
                  </a:schemeClr>
                </a:solidFill>
              </a:rPr>
            </a:br>
            <a:r>
              <a:rPr lang="en-GB" dirty="0">
                <a:solidFill>
                  <a:schemeClr val="tx1">
                    <a:lumMod val="65000"/>
                    <a:lumOff val="35000"/>
                  </a:schemeClr>
                </a:solidFill>
                <a:latin typeface="Raleway"/>
              </a:rPr>
              <a:t>ISO 9001:2015</a:t>
            </a:r>
          </a:p>
          <a:p>
            <a:r>
              <a:rPr lang="en-GB" sz="1600" dirty="0">
                <a:solidFill>
                  <a:schemeClr val="tx1">
                    <a:lumMod val="65000"/>
                    <a:lumOff val="35000"/>
                  </a:schemeClr>
                </a:solidFill>
                <a:latin typeface="Open Sans"/>
              </a:rPr>
              <a:t>GEM quality plan has been accredited to ISO 9001 latest edition, and is fully integrated throughout the services offered. Regular audits are carried out to ensure continuous improvements are being managed.</a:t>
            </a:r>
          </a:p>
          <a:p>
            <a:pPr>
              <a:spcAft>
                <a:spcPts val="600"/>
              </a:spcAft>
            </a:pPr>
            <a:br>
              <a:rPr lang="en-GB" dirty="0">
                <a:solidFill>
                  <a:schemeClr val="tx1">
                    <a:lumMod val="65000"/>
                    <a:lumOff val="35000"/>
                  </a:schemeClr>
                </a:solidFill>
              </a:rPr>
            </a:br>
            <a:r>
              <a:rPr lang="en-GB" dirty="0">
                <a:solidFill>
                  <a:schemeClr val="tx1">
                    <a:lumMod val="65000"/>
                    <a:lumOff val="35000"/>
                  </a:schemeClr>
                </a:solidFill>
                <a:latin typeface="Raleway"/>
              </a:rPr>
              <a:t>Increased Efficiency</a:t>
            </a:r>
          </a:p>
          <a:p>
            <a:r>
              <a:rPr lang="en-GB" sz="1600" dirty="0">
                <a:solidFill>
                  <a:schemeClr val="tx1">
                    <a:lumMod val="65000"/>
                    <a:lumOff val="35000"/>
                  </a:schemeClr>
                </a:solidFill>
                <a:latin typeface="Open Sans"/>
              </a:rPr>
              <a:t>By following industry best-practice and focusing on quality GEM reduces overall client costs, resulting in higher levels of customer satisfaction.</a:t>
            </a:r>
            <a:endParaRPr lang="en-GB" sz="1600" b="0" i="0" dirty="0">
              <a:solidFill>
                <a:schemeClr val="tx1">
                  <a:lumMod val="65000"/>
                  <a:lumOff val="35000"/>
                </a:schemeClr>
              </a:solidFill>
              <a:effectLst/>
              <a:latin typeface="Open Sans"/>
            </a:endParaRPr>
          </a:p>
        </p:txBody>
      </p:sp>
      <p:pic>
        <p:nvPicPr>
          <p:cNvPr id="4" name="Picture 3">
            <a:extLst>
              <a:ext uri="{FF2B5EF4-FFF2-40B4-BE49-F238E27FC236}">
                <a16:creationId xmlns:a16="http://schemas.microsoft.com/office/drawing/2014/main" id="{1949AE9C-20F6-4C0F-A9F8-48D7A00A1D67}"/>
              </a:ext>
            </a:extLst>
          </p:cNvPr>
          <p:cNvPicPr>
            <a:picLocks noChangeAspect="1"/>
          </p:cNvPicPr>
          <p:nvPr/>
        </p:nvPicPr>
        <p:blipFill>
          <a:blip r:embed="rId3"/>
          <a:stretch>
            <a:fillRect/>
          </a:stretch>
        </p:blipFill>
        <p:spPr>
          <a:xfrm>
            <a:off x="4419988" y="1699337"/>
            <a:ext cx="571500" cy="561975"/>
          </a:xfrm>
          <a:prstGeom prst="rect">
            <a:avLst/>
          </a:prstGeom>
        </p:spPr>
      </p:pic>
      <p:pic>
        <p:nvPicPr>
          <p:cNvPr id="5" name="Picture 4">
            <a:extLst>
              <a:ext uri="{FF2B5EF4-FFF2-40B4-BE49-F238E27FC236}">
                <a16:creationId xmlns:a16="http://schemas.microsoft.com/office/drawing/2014/main" id="{AC9E0D9A-7513-4F3C-A5BA-0E4A82AA0D3D}"/>
              </a:ext>
            </a:extLst>
          </p:cNvPr>
          <p:cNvPicPr>
            <a:picLocks noChangeAspect="1"/>
          </p:cNvPicPr>
          <p:nvPr/>
        </p:nvPicPr>
        <p:blipFill>
          <a:blip r:embed="rId4"/>
          <a:stretch>
            <a:fillRect/>
          </a:stretch>
        </p:blipFill>
        <p:spPr>
          <a:xfrm>
            <a:off x="4439038" y="3069383"/>
            <a:ext cx="533400" cy="495300"/>
          </a:xfrm>
          <a:prstGeom prst="rect">
            <a:avLst/>
          </a:prstGeom>
        </p:spPr>
      </p:pic>
      <p:pic>
        <p:nvPicPr>
          <p:cNvPr id="6" name="Picture 5">
            <a:extLst>
              <a:ext uri="{FF2B5EF4-FFF2-40B4-BE49-F238E27FC236}">
                <a16:creationId xmlns:a16="http://schemas.microsoft.com/office/drawing/2014/main" id="{D3F8FBC5-603B-4CCC-9BE7-9A56FA44DFE3}"/>
              </a:ext>
            </a:extLst>
          </p:cNvPr>
          <p:cNvPicPr>
            <a:picLocks noChangeAspect="1"/>
          </p:cNvPicPr>
          <p:nvPr/>
        </p:nvPicPr>
        <p:blipFill>
          <a:blip r:embed="rId5"/>
          <a:stretch>
            <a:fillRect/>
          </a:stretch>
        </p:blipFill>
        <p:spPr>
          <a:xfrm>
            <a:off x="4419988" y="4343000"/>
            <a:ext cx="571500" cy="542925"/>
          </a:xfrm>
          <a:prstGeom prst="rect">
            <a:avLst/>
          </a:prstGeom>
        </p:spPr>
      </p:pic>
      <p:sp>
        <p:nvSpPr>
          <p:cNvPr id="8" name="TextBox 7">
            <a:extLst>
              <a:ext uri="{FF2B5EF4-FFF2-40B4-BE49-F238E27FC236}">
                <a16:creationId xmlns:a16="http://schemas.microsoft.com/office/drawing/2014/main" id="{07968C9C-3135-4BC6-91A4-7EADCED80C66}"/>
              </a:ext>
            </a:extLst>
          </p:cNvPr>
          <p:cNvSpPr txBox="1"/>
          <p:nvPr/>
        </p:nvSpPr>
        <p:spPr>
          <a:xfrm>
            <a:off x="662473" y="6307494"/>
            <a:ext cx="10891935" cy="307777"/>
          </a:xfrm>
          <a:prstGeom prst="rect">
            <a:avLst/>
          </a:prstGeom>
          <a:noFill/>
        </p:spPr>
        <p:txBody>
          <a:bodyPr wrap="square" rtlCol="0">
            <a:spAutoFit/>
          </a:bodyPr>
          <a:lstStyle/>
          <a:p>
            <a:pPr algn="ctr"/>
            <a:r>
              <a:rPr lang="en-GB" sz="1400" dirty="0">
                <a:solidFill>
                  <a:srgbClr val="7D7D7D"/>
                </a:solidFill>
              </a:rPr>
              <a:t>“Accredited to ISO 9001:2015, ensuring Quality assurance at </a:t>
            </a:r>
            <a:r>
              <a:rPr lang="en-GB" sz="1400" i="1" dirty="0">
                <a:solidFill>
                  <a:srgbClr val="7D7D7D"/>
                </a:solidFill>
              </a:rPr>
              <a:t>every level”</a:t>
            </a:r>
          </a:p>
        </p:txBody>
      </p:sp>
      <p:pic>
        <p:nvPicPr>
          <p:cNvPr id="7" name="Picture 6">
            <a:extLst>
              <a:ext uri="{FF2B5EF4-FFF2-40B4-BE49-F238E27FC236}">
                <a16:creationId xmlns:a16="http://schemas.microsoft.com/office/drawing/2014/main" id="{2BD54590-CCBC-4131-BB2B-C05840265889}"/>
              </a:ext>
            </a:extLst>
          </p:cNvPr>
          <p:cNvPicPr>
            <a:picLocks noChangeAspect="1"/>
          </p:cNvPicPr>
          <p:nvPr/>
        </p:nvPicPr>
        <p:blipFill>
          <a:blip r:embed="rId6"/>
          <a:stretch>
            <a:fillRect/>
          </a:stretch>
        </p:blipFill>
        <p:spPr>
          <a:xfrm>
            <a:off x="1276203" y="4225944"/>
            <a:ext cx="1528179" cy="1987483"/>
          </a:xfrm>
          <a:prstGeom prst="rect">
            <a:avLst/>
          </a:prstGeom>
        </p:spPr>
      </p:pic>
    </p:spTree>
    <p:extLst>
      <p:ext uri="{BB962C8B-B14F-4D97-AF65-F5344CB8AC3E}">
        <p14:creationId xmlns:p14="http://schemas.microsoft.com/office/powerpoint/2010/main" val="84753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500"/>
                                        <p:tgtEl>
                                          <p:spTgt spid="409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B590D47C-4BBD-477B-9D61-C4AF833922C8}"/>
              </a:ext>
            </a:extLst>
          </p:cNvPr>
          <p:cNvGraphicFramePr/>
          <p:nvPr>
            <p:extLst>
              <p:ext uri="{D42A27DB-BD31-4B8C-83A1-F6EECF244321}">
                <p14:modId xmlns:p14="http://schemas.microsoft.com/office/powerpoint/2010/main" val="493331274"/>
              </p:ext>
            </p:extLst>
          </p:nvPr>
        </p:nvGraphicFramePr>
        <p:xfrm>
          <a:off x="4730620" y="1279502"/>
          <a:ext cx="8172580" cy="5167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8">
            <a:extLst>
              <a:ext uri="{FF2B5EF4-FFF2-40B4-BE49-F238E27FC236}">
                <a16:creationId xmlns:a16="http://schemas.microsoft.com/office/drawing/2014/main" id="{2F54E993-35B0-445B-BA80-A62C15DF14E4}"/>
              </a:ext>
            </a:extLst>
          </p:cNvPr>
          <p:cNvSpPr>
            <a:spLocks noGrp="1"/>
          </p:cNvSpPr>
          <p:nvPr>
            <p:ph type="title"/>
          </p:nvPr>
        </p:nvSpPr>
        <p:spPr/>
        <p:txBody>
          <a:bodyPr/>
          <a:lstStyle/>
          <a:p>
            <a:r>
              <a:rPr lang="en-GB" dirty="0"/>
              <a:t>Projects Managed – Oil &amp; Gas</a:t>
            </a:r>
          </a:p>
        </p:txBody>
      </p:sp>
      <p:sp>
        <p:nvSpPr>
          <p:cNvPr id="11" name="Rectangle 10">
            <a:extLst>
              <a:ext uri="{FF2B5EF4-FFF2-40B4-BE49-F238E27FC236}">
                <a16:creationId xmlns:a16="http://schemas.microsoft.com/office/drawing/2014/main" id="{BAD90067-6419-4267-B9F1-9F52AF17BC09}"/>
              </a:ext>
            </a:extLst>
          </p:cNvPr>
          <p:cNvSpPr/>
          <p:nvPr/>
        </p:nvSpPr>
        <p:spPr>
          <a:xfrm>
            <a:off x="521208" y="1279502"/>
            <a:ext cx="8518849" cy="5186035"/>
          </a:xfrm>
          <a:prstGeom prst="rect">
            <a:avLst/>
          </a:prstGeom>
        </p:spPr>
        <p:txBody>
          <a:bodyPr wrap="square">
            <a:spAutoFit/>
          </a:bodyPr>
          <a:lstStyle/>
          <a:p>
            <a:pPr marL="285750" indent="-285750">
              <a:spcAft>
                <a:spcPts val="600"/>
              </a:spcAft>
              <a:buFont typeface="Arial" panose="020B0604020202020204" pitchFamily="34" charset="0"/>
              <a:buChar char="•"/>
            </a:pPr>
            <a:r>
              <a:rPr lang="en-GB" sz="1600" dirty="0">
                <a:solidFill>
                  <a:schemeClr val="tx1">
                    <a:lumMod val="65000"/>
                    <a:lumOff val="35000"/>
                  </a:schemeClr>
                </a:solidFill>
              </a:rPr>
              <a:t>Worley Parsons – TANAP Project, Turkey</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Fluor - Future Growth Project, Client – TCO </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Fluor - SADARA, Saudi Arabia</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AMEC - BP Clair Ridge</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CB&amp;I - Mariner Project, DSME – Statoil  </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Worley Parsons - JASMINE, North Sea</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KBR - GORGAN, WA Barrow Island</a:t>
            </a:r>
          </a:p>
          <a:p>
            <a:pPr marL="285750" indent="-285750">
              <a:spcAft>
                <a:spcPts val="600"/>
              </a:spcAft>
              <a:buFont typeface="Arial" panose="020B0604020202020204" pitchFamily="34" charset="0"/>
              <a:buChar char="•"/>
            </a:pPr>
            <a:r>
              <a:rPr lang="en-GB" sz="1600" dirty="0" err="1">
                <a:solidFill>
                  <a:schemeClr val="tx1">
                    <a:lumMod val="65000"/>
                    <a:lumOff val="35000"/>
                  </a:schemeClr>
                </a:solidFill>
              </a:rPr>
              <a:t>Ferrostaal</a:t>
            </a:r>
            <a:r>
              <a:rPr lang="en-GB" sz="1600" dirty="0">
                <a:solidFill>
                  <a:schemeClr val="tx1">
                    <a:lumMod val="65000"/>
                    <a:lumOff val="35000"/>
                  </a:schemeClr>
                </a:solidFill>
              </a:rPr>
              <a:t> BV – FPSO Package – CTF Brazil</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Foster Wheeler - SPT Singapore parallel train</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Foster Wheeler - EPCL Naphtha Hydrotreater Reformer </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Fluor - PFD/TCO, Location – Kazakhstan</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Bechtel - KARACHAGANAK Consortium</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Solar Turbines - </a:t>
            </a:r>
            <a:r>
              <a:rPr lang="en-GB" sz="1600" dirty="0" err="1">
                <a:solidFill>
                  <a:schemeClr val="tx1">
                    <a:lumMod val="65000"/>
                    <a:lumOff val="35000"/>
                  </a:schemeClr>
                </a:solidFill>
              </a:rPr>
              <a:t>Margham</a:t>
            </a:r>
            <a:r>
              <a:rPr lang="en-GB" sz="1600" dirty="0">
                <a:solidFill>
                  <a:schemeClr val="tx1">
                    <a:lumMod val="65000"/>
                    <a:lumOff val="35000"/>
                  </a:schemeClr>
                </a:solidFill>
              </a:rPr>
              <a:t> Dubai </a:t>
            </a:r>
          </a:p>
          <a:p>
            <a:pPr marL="285750" indent="-285750">
              <a:spcAft>
                <a:spcPts val="600"/>
              </a:spcAft>
              <a:buFont typeface="Arial" panose="020B0604020202020204" pitchFamily="34" charset="0"/>
              <a:buChar char="•"/>
            </a:pPr>
            <a:r>
              <a:rPr lang="en-GB" sz="1600" dirty="0" err="1">
                <a:solidFill>
                  <a:schemeClr val="tx1">
                    <a:lumMod val="65000"/>
                    <a:lumOff val="35000"/>
                  </a:schemeClr>
                </a:solidFill>
              </a:rPr>
              <a:t>Balanak</a:t>
            </a:r>
            <a:r>
              <a:rPr lang="en-GB" sz="1600" dirty="0">
                <a:solidFill>
                  <a:schemeClr val="tx1">
                    <a:lumMod val="65000"/>
                    <a:lumOff val="35000"/>
                  </a:schemeClr>
                </a:solidFill>
              </a:rPr>
              <a:t> Project – KBR </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KBR - Block 18 – BP </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Mouchel – Gas Port – </a:t>
            </a:r>
            <a:r>
              <a:rPr lang="en-GB" sz="1600" dirty="0" err="1">
                <a:solidFill>
                  <a:schemeClr val="tx1">
                    <a:lumMod val="65000"/>
                    <a:lumOff val="35000"/>
                  </a:schemeClr>
                </a:solidFill>
              </a:rPr>
              <a:t>Excelerate</a:t>
            </a:r>
            <a:r>
              <a:rPr lang="en-GB" sz="1600" dirty="0">
                <a:solidFill>
                  <a:schemeClr val="tx1">
                    <a:lumMod val="65000"/>
                    <a:lumOff val="35000"/>
                  </a:schemeClr>
                </a:solidFill>
              </a:rPr>
              <a:t> Energy</a:t>
            </a:r>
          </a:p>
        </p:txBody>
      </p:sp>
    </p:spTree>
    <p:extLst>
      <p:ext uri="{BB962C8B-B14F-4D97-AF65-F5344CB8AC3E}">
        <p14:creationId xmlns:p14="http://schemas.microsoft.com/office/powerpoint/2010/main" val="332866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B590D47C-4BBD-477B-9D61-C4AF833922C8}"/>
              </a:ext>
            </a:extLst>
          </p:cNvPr>
          <p:cNvGraphicFramePr/>
          <p:nvPr>
            <p:extLst>
              <p:ext uri="{D42A27DB-BD31-4B8C-83A1-F6EECF244321}">
                <p14:modId xmlns:p14="http://schemas.microsoft.com/office/powerpoint/2010/main" val="765439977"/>
              </p:ext>
            </p:extLst>
          </p:nvPr>
        </p:nvGraphicFramePr>
        <p:xfrm>
          <a:off x="4497355" y="1555749"/>
          <a:ext cx="7024914" cy="4710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8">
            <a:extLst>
              <a:ext uri="{FF2B5EF4-FFF2-40B4-BE49-F238E27FC236}">
                <a16:creationId xmlns:a16="http://schemas.microsoft.com/office/drawing/2014/main" id="{2F54E993-35B0-445B-BA80-A62C15DF14E4}"/>
              </a:ext>
            </a:extLst>
          </p:cNvPr>
          <p:cNvSpPr>
            <a:spLocks noGrp="1"/>
          </p:cNvSpPr>
          <p:nvPr>
            <p:ph type="title"/>
          </p:nvPr>
        </p:nvSpPr>
        <p:spPr/>
        <p:txBody>
          <a:bodyPr/>
          <a:lstStyle/>
          <a:p>
            <a:r>
              <a:rPr lang="en-GB" dirty="0"/>
              <a:t>Projects Managed – Other</a:t>
            </a:r>
          </a:p>
        </p:txBody>
      </p:sp>
      <p:sp>
        <p:nvSpPr>
          <p:cNvPr id="11" name="Rectangle 10">
            <a:extLst>
              <a:ext uri="{FF2B5EF4-FFF2-40B4-BE49-F238E27FC236}">
                <a16:creationId xmlns:a16="http://schemas.microsoft.com/office/drawing/2014/main" id="{BAD90067-6419-4267-B9F1-9F52AF17BC09}"/>
              </a:ext>
            </a:extLst>
          </p:cNvPr>
          <p:cNvSpPr/>
          <p:nvPr/>
        </p:nvSpPr>
        <p:spPr>
          <a:xfrm>
            <a:off x="521208" y="1587412"/>
            <a:ext cx="8518849" cy="1708160"/>
          </a:xfrm>
          <a:prstGeom prst="rect">
            <a:avLst/>
          </a:prstGeom>
        </p:spPr>
        <p:txBody>
          <a:bodyPr wrap="square">
            <a:spAutoFit/>
          </a:bodyPr>
          <a:lstStyle/>
          <a:p>
            <a:pPr>
              <a:spcAft>
                <a:spcPts val="1200"/>
              </a:spcAft>
            </a:pPr>
            <a:r>
              <a:rPr lang="en-GB" sz="1600" dirty="0">
                <a:solidFill>
                  <a:schemeClr val="tx1">
                    <a:lumMod val="65000"/>
                    <a:lumOff val="35000"/>
                  </a:schemeClr>
                </a:solidFill>
              </a:rPr>
              <a:t>RAIL</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Racal Translink Connect</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Jubilee Line Extension</a:t>
            </a:r>
          </a:p>
          <a:p>
            <a:pPr marL="285750" indent="-285750">
              <a:spcAft>
                <a:spcPts val="600"/>
              </a:spcAft>
              <a:buFont typeface="Arial" panose="020B0604020202020204" pitchFamily="34" charset="0"/>
              <a:buChar char="•"/>
            </a:pPr>
            <a:endParaRPr lang="en-GB" sz="1600" dirty="0">
              <a:solidFill>
                <a:schemeClr val="tx1">
                  <a:lumMod val="65000"/>
                  <a:lumOff val="35000"/>
                </a:schemeClr>
              </a:solidFill>
            </a:endParaRPr>
          </a:p>
          <a:p>
            <a:pPr marL="285750" indent="-285750">
              <a:spcAft>
                <a:spcPts val="600"/>
              </a:spcAft>
              <a:buFont typeface="Arial" panose="020B0604020202020204" pitchFamily="34" charset="0"/>
              <a:buChar char="•"/>
            </a:pPr>
            <a:endParaRPr lang="en-GB" sz="1600" dirty="0">
              <a:solidFill>
                <a:schemeClr val="tx1">
                  <a:lumMod val="65000"/>
                  <a:lumOff val="35000"/>
                </a:schemeClr>
              </a:solidFill>
            </a:endParaRPr>
          </a:p>
        </p:txBody>
      </p:sp>
      <p:sp>
        <p:nvSpPr>
          <p:cNvPr id="5" name="Rectangle 4">
            <a:extLst>
              <a:ext uri="{FF2B5EF4-FFF2-40B4-BE49-F238E27FC236}">
                <a16:creationId xmlns:a16="http://schemas.microsoft.com/office/drawing/2014/main" id="{AAFFE0CA-F8F9-4CDF-B8AB-D36665BA12D4}"/>
              </a:ext>
            </a:extLst>
          </p:cNvPr>
          <p:cNvSpPr/>
          <p:nvPr/>
        </p:nvSpPr>
        <p:spPr>
          <a:xfrm>
            <a:off x="521208" y="3218628"/>
            <a:ext cx="8518849" cy="1384995"/>
          </a:xfrm>
          <a:prstGeom prst="rect">
            <a:avLst/>
          </a:prstGeom>
        </p:spPr>
        <p:txBody>
          <a:bodyPr wrap="square">
            <a:spAutoFit/>
          </a:bodyPr>
          <a:lstStyle/>
          <a:p>
            <a:pPr>
              <a:spcAft>
                <a:spcPts val="1200"/>
              </a:spcAft>
            </a:pPr>
            <a:r>
              <a:rPr lang="en-GB" sz="1600" dirty="0">
                <a:solidFill>
                  <a:schemeClr val="tx1">
                    <a:lumMod val="65000"/>
                    <a:lumOff val="35000"/>
                  </a:schemeClr>
                </a:solidFill>
              </a:rPr>
              <a:t>Mining &amp; Metals</a:t>
            </a:r>
          </a:p>
          <a:p>
            <a:pPr marL="285750" indent="-285750">
              <a:spcAft>
                <a:spcPts val="600"/>
              </a:spcAft>
              <a:buFont typeface="Arial" panose="020B0604020202020204" pitchFamily="34" charset="0"/>
              <a:buChar char="•"/>
            </a:pPr>
            <a:r>
              <a:rPr lang="en-GB" sz="1600" dirty="0">
                <a:solidFill>
                  <a:schemeClr val="tx1">
                    <a:lumMod val="65000"/>
                    <a:lumOff val="35000"/>
                  </a:schemeClr>
                </a:solidFill>
              </a:rPr>
              <a:t>Fluor - </a:t>
            </a:r>
            <a:r>
              <a:rPr lang="en-GB" sz="1600" dirty="0" err="1">
                <a:solidFill>
                  <a:schemeClr val="tx1">
                    <a:lumMod val="65000"/>
                    <a:lumOff val="35000"/>
                  </a:schemeClr>
                </a:solidFill>
              </a:rPr>
              <a:t>Simandou</a:t>
            </a:r>
            <a:r>
              <a:rPr lang="en-GB" sz="1600" dirty="0">
                <a:solidFill>
                  <a:schemeClr val="tx1">
                    <a:lumMod val="65000"/>
                    <a:lumOff val="35000"/>
                  </a:schemeClr>
                </a:solidFill>
              </a:rPr>
              <a:t> Iron Ore, </a:t>
            </a:r>
          </a:p>
          <a:p>
            <a:pPr>
              <a:spcAft>
                <a:spcPts val="600"/>
              </a:spcAft>
            </a:pPr>
            <a:r>
              <a:rPr lang="en-GB" sz="1600" dirty="0">
                <a:solidFill>
                  <a:schemeClr val="tx1">
                    <a:lumMod val="65000"/>
                    <a:lumOff val="35000"/>
                  </a:schemeClr>
                </a:solidFill>
              </a:rPr>
              <a:t>     South Africa, Guinea</a:t>
            </a:r>
          </a:p>
          <a:p>
            <a:pPr marL="285750" indent="-285750">
              <a:spcAft>
                <a:spcPts val="600"/>
              </a:spcAft>
              <a:buFont typeface="Arial" panose="020B0604020202020204" pitchFamily="34" charset="0"/>
              <a:buChar char="•"/>
            </a:pPr>
            <a:endParaRPr lang="en-GB" sz="1600" dirty="0">
              <a:solidFill>
                <a:schemeClr val="tx1">
                  <a:lumMod val="65000"/>
                  <a:lumOff val="35000"/>
                </a:schemeClr>
              </a:solidFill>
            </a:endParaRPr>
          </a:p>
        </p:txBody>
      </p:sp>
    </p:spTree>
    <p:extLst>
      <p:ext uri="{BB962C8B-B14F-4D97-AF65-F5344CB8AC3E}">
        <p14:creationId xmlns:p14="http://schemas.microsoft.com/office/powerpoint/2010/main" val="34417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p:bldP spid="5" grpId="0"/>
    </p:bld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_Win32_new.potx" id="{95F22252-1276-4CE0-B5B2-7173AC23E7C1}" vid="{5251F4FC-9BFF-4FAA-9D53-CA3325573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Welcome to PowerPoint(2)</Template>
  <TotalTime>223</TotalTime>
  <Words>922</Words>
  <Application>Microsoft Office PowerPoint</Application>
  <PresentationFormat>Widescreen</PresentationFormat>
  <Paragraphs>101</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Franklin Gothic Medium Cond</vt:lpstr>
      <vt:lpstr>Open Sans</vt:lpstr>
      <vt:lpstr>Raleway</vt:lpstr>
      <vt:lpstr>Segoe UI</vt:lpstr>
      <vt:lpstr>Segoe UI Light</vt:lpstr>
      <vt:lpstr>Verdana</vt:lpstr>
      <vt:lpstr>WelcomeDoc</vt:lpstr>
      <vt:lpstr>PowerPoint Presentation</vt:lpstr>
      <vt:lpstr>PowerPoint Presentation</vt:lpstr>
      <vt:lpstr>PowerPoint Presentation</vt:lpstr>
      <vt:lpstr>What We Do</vt:lpstr>
      <vt:lpstr>Our Most Utilised Services</vt:lpstr>
      <vt:lpstr>Where we operate</vt:lpstr>
      <vt:lpstr>World-class Quality Assurance</vt:lpstr>
      <vt:lpstr>Projects Managed – Oil &amp; Gas</vt:lpstr>
      <vt:lpstr>Projects Managed – Other</vt:lpstr>
      <vt:lpstr>Happy Clients</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 Presentation</dc:title>
  <dc:creator>Chris Lambourne</dc:creator>
  <cp:keywords>Expediting Services</cp:keywords>
  <cp:lastModifiedBy>Chris Lambourne</cp:lastModifiedBy>
  <cp:revision>32</cp:revision>
  <dcterms:created xsi:type="dcterms:W3CDTF">2017-09-10T16:07:06Z</dcterms:created>
  <dcterms:modified xsi:type="dcterms:W3CDTF">2017-09-10T19:51:51Z</dcterms:modified>
  <cp:category>By CATA4DATA.COM</cp:category>
  <cp:version/>
</cp:coreProperties>
</file>